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60" r:id="rId4"/>
    <p:sldMasterId id="2147483897" r:id="rId5"/>
    <p:sldMasterId id="2147483884" r:id="rId6"/>
    <p:sldMasterId id="2147483872" r:id="rId7"/>
  </p:sldMasterIdLst>
  <p:notesMasterIdLst>
    <p:notesMasterId r:id="rId25"/>
  </p:notesMasterIdLst>
  <p:handoutMasterIdLst>
    <p:handoutMasterId r:id="rId26"/>
  </p:handoutMasterIdLst>
  <p:sldIdLst>
    <p:sldId id="365" r:id="rId8"/>
    <p:sldId id="350" r:id="rId9"/>
    <p:sldId id="351" r:id="rId10"/>
    <p:sldId id="363" r:id="rId11"/>
    <p:sldId id="375" r:id="rId12"/>
    <p:sldId id="366" r:id="rId13"/>
    <p:sldId id="377" r:id="rId14"/>
    <p:sldId id="352" r:id="rId15"/>
    <p:sldId id="353" r:id="rId16"/>
    <p:sldId id="354" r:id="rId17"/>
    <p:sldId id="367" r:id="rId18"/>
    <p:sldId id="356" r:id="rId19"/>
    <p:sldId id="358" r:id="rId20"/>
    <p:sldId id="357" r:id="rId21"/>
    <p:sldId id="379" r:id="rId22"/>
    <p:sldId id="374" r:id="rId23"/>
    <p:sldId id="359" r:id="rId24"/>
  </p:sldIdLst>
  <p:sldSz cx="9144000" cy="5143500" type="screen16x9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0000FF"/>
    <a:srgbClr val="E47172"/>
    <a:srgbClr val="00A551"/>
    <a:srgbClr val="FF8E2A"/>
    <a:srgbClr val="76C176"/>
    <a:srgbClr val="E47273"/>
    <a:srgbClr val="B99CD4"/>
    <a:srgbClr val="2F6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1D5ED-573C-48FC-BAFB-286BE872F72A}" v="481" dt="2024-12-06T16:59:25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079" autoAdjust="0"/>
  </p:normalViewPr>
  <p:slideViewPr>
    <p:cSldViewPr snapToGrid="0">
      <p:cViewPr varScale="1">
        <p:scale>
          <a:sx n="86" d="100"/>
          <a:sy n="86" d="100"/>
        </p:scale>
        <p:origin x="18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Lefebvre" userId="6f87d5af-f62a-47df-9c4f-aec2b3e9431f" providerId="ADAL" clId="{6CF1D5ED-573C-48FC-BAFB-286BE872F72A}"/>
    <pc:docChg chg="undo redo custSel addSld delSld modSld sldOrd">
      <pc:chgData name="Olivier Lefebvre" userId="6f87d5af-f62a-47df-9c4f-aec2b3e9431f" providerId="ADAL" clId="{6CF1D5ED-573C-48FC-BAFB-286BE872F72A}" dt="2024-12-06T16:59:25.064" v="2248" actId="1076"/>
      <pc:docMkLst>
        <pc:docMk/>
      </pc:docMkLst>
      <pc:sldChg chg="modSp add mod">
        <pc:chgData name="Olivier Lefebvre" userId="6f87d5af-f62a-47df-9c4f-aec2b3e9431f" providerId="ADAL" clId="{6CF1D5ED-573C-48FC-BAFB-286BE872F72A}" dt="2024-12-06T04:15:31.220" v="1732" actId="27636"/>
        <pc:sldMkLst>
          <pc:docMk/>
          <pc:sldMk cId="3338395391" sldId="292"/>
        </pc:sldMkLst>
        <pc:spChg chg="mod">
          <ac:chgData name="Olivier Lefebvre" userId="6f87d5af-f62a-47df-9c4f-aec2b3e9431f" providerId="ADAL" clId="{6CF1D5ED-573C-48FC-BAFB-286BE872F72A}" dt="2024-12-06T04:15:31.220" v="1732" actId="27636"/>
          <ac:spMkLst>
            <pc:docMk/>
            <pc:sldMk cId="3338395391" sldId="292"/>
            <ac:spMk id="2" creationId="{E808AF1C-9601-8503-A343-D6AE66DD8B89}"/>
          </ac:spMkLst>
        </pc:spChg>
      </pc:sldChg>
      <pc:sldChg chg="add">
        <pc:chgData name="Olivier Lefebvre" userId="6f87d5af-f62a-47df-9c4f-aec2b3e9431f" providerId="ADAL" clId="{6CF1D5ED-573C-48FC-BAFB-286BE872F72A}" dt="2024-12-06T04:14:14.824" v="1723"/>
        <pc:sldMkLst>
          <pc:docMk/>
          <pc:sldMk cId="1738394907" sldId="298"/>
        </pc:sldMkLst>
      </pc:sldChg>
      <pc:sldChg chg="add">
        <pc:chgData name="Olivier Lefebvre" userId="6f87d5af-f62a-47df-9c4f-aec2b3e9431f" providerId="ADAL" clId="{6CF1D5ED-573C-48FC-BAFB-286BE872F72A}" dt="2024-12-06T04:14:14.824" v="1723"/>
        <pc:sldMkLst>
          <pc:docMk/>
          <pc:sldMk cId="74106210" sldId="299"/>
        </pc:sldMkLst>
      </pc:sldChg>
      <pc:sldChg chg="add">
        <pc:chgData name="Olivier Lefebvre" userId="6f87d5af-f62a-47df-9c4f-aec2b3e9431f" providerId="ADAL" clId="{6CF1D5ED-573C-48FC-BAFB-286BE872F72A}" dt="2024-12-06T04:14:14.824" v="1723"/>
        <pc:sldMkLst>
          <pc:docMk/>
          <pc:sldMk cId="3350825234" sldId="300"/>
        </pc:sldMkLst>
      </pc:sldChg>
      <pc:sldChg chg="modSp add mod">
        <pc:chgData name="Olivier Lefebvre" userId="6f87d5af-f62a-47df-9c4f-aec2b3e9431f" providerId="ADAL" clId="{6CF1D5ED-573C-48FC-BAFB-286BE872F72A}" dt="2024-12-06T04:15:25.318" v="1730" actId="27636"/>
        <pc:sldMkLst>
          <pc:docMk/>
          <pc:sldMk cId="1453485896" sldId="301"/>
        </pc:sldMkLst>
        <pc:spChg chg="mod">
          <ac:chgData name="Olivier Lefebvre" userId="6f87d5af-f62a-47df-9c4f-aec2b3e9431f" providerId="ADAL" clId="{6CF1D5ED-573C-48FC-BAFB-286BE872F72A}" dt="2024-12-06T04:15:25.318" v="1730" actId="27636"/>
          <ac:spMkLst>
            <pc:docMk/>
            <pc:sldMk cId="1453485896" sldId="301"/>
            <ac:spMk id="2" creationId="{12CE1F6A-4ADB-2E68-2E61-FA7C8EBD5549}"/>
          </ac:spMkLst>
        </pc:spChg>
        <pc:picChg chg="mod">
          <ac:chgData name="Olivier Lefebvre" userId="6f87d5af-f62a-47df-9c4f-aec2b3e9431f" providerId="ADAL" clId="{6CF1D5ED-573C-48FC-BAFB-286BE872F72A}" dt="2024-12-06T04:15:06.109" v="1725" actId="1076"/>
          <ac:picMkLst>
            <pc:docMk/>
            <pc:sldMk cId="1453485896" sldId="301"/>
            <ac:picMk id="7" creationId="{AA73E38B-F891-4567-0554-7CA820310526}"/>
          </ac:picMkLst>
        </pc:picChg>
      </pc:sldChg>
      <pc:sldChg chg="add mod modShow">
        <pc:chgData name="Olivier Lefebvre" userId="6f87d5af-f62a-47df-9c4f-aec2b3e9431f" providerId="ADAL" clId="{6CF1D5ED-573C-48FC-BAFB-286BE872F72A}" dt="2024-12-06T04:21:02.247" v="1777" actId="729"/>
        <pc:sldMkLst>
          <pc:docMk/>
          <pc:sldMk cId="2278436369" sldId="328"/>
        </pc:sldMkLst>
      </pc:sldChg>
      <pc:sldChg chg="modSp add mod ord modShow">
        <pc:chgData name="Olivier Lefebvre" userId="6f87d5af-f62a-47df-9c4f-aec2b3e9431f" providerId="ADAL" clId="{6CF1D5ED-573C-48FC-BAFB-286BE872F72A}" dt="2024-12-06T04:18:46.122" v="1762" actId="20577"/>
        <pc:sldMkLst>
          <pc:docMk/>
          <pc:sldMk cId="2101154593" sldId="330"/>
        </pc:sldMkLst>
        <pc:spChg chg="mod">
          <ac:chgData name="Olivier Lefebvre" userId="6f87d5af-f62a-47df-9c4f-aec2b3e9431f" providerId="ADAL" clId="{6CF1D5ED-573C-48FC-BAFB-286BE872F72A}" dt="2024-12-06T04:18:46.122" v="1762" actId="20577"/>
          <ac:spMkLst>
            <pc:docMk/>
            <pc:sldMk cId="2101154593" sldId="330"/>
            <ac:spMk id="2" creationId="{1195908F-68BD-26C2-B552-951F59C068E4}"/>
          </ac:spMkLst>
        </pc:spChg>
      </pc:sldChg>
      <pc:sldChg chg="modSp add mod modShow">
        <pc:chgData name="Olivier Lefebvre" userId="6f87d5af-f62a-47df-9c4f-aec2b3e9431f" providerId="ADAL" clId="{6CF1D5ED-573C-48FC-BAFB-286BE872F72A}" dt="2024-12-06T04:18:55.862" v="1775" actId="20577"/>
        <pc:sldMkLst>
          <pc:docMk/>
          <pc:sldMk cId="1045523097" sldId="332"/>
        </pc:sldMkLst>
        <pc:spChg chg="mod">
          <ac:chgData name="Olivier Lefebvre" userId="6f87d5af-f62a-47df-9c4f-aec2b3e9431f" providerId="ADAL" clId="{6CF1D5ED-573C-48FC-BAFB-286BE872F72A}" dt="2024-12-06T04:18:55.862" v="1775" actId="20577"/>
          <ac:spMkLst>
            <pc:docMk/>
            <pc:sldMk cId="1045523097" sldId="332"/>
            <ac:spMk id="2" creationId="{1195908F-68BD-26C2-B552-951F59C068E4}"/>
          </ac:spMkLst>
        </pc:spChg>
      </pc:sldChg>
      <pc:sldChg chg="addSp modSp mod">
        <pc:chgData name="Olivier Lefebvre" userId="6f87d5af-f62a-47df-9c4f-aec2b3e9431f" providerId="ADAL" clId="{6CF1D5ED-573C-48FC-BAFB-286BE872F72A}" dt="2024-12-06T03:11:50.186" v="1160" actId="1076"/>
        <pc:sldMkLst>
          <pc:docMk/>
          <pc:sldMk cId="1151722907" sldId="353"/>
        </pc:sldMkLst>
        <pc:spChg chg="mod">
          <ac:chgData name="Olivier Lefebvre" userId="6f87d5af-f62a-47df-9c4f-aec2b3e9431f" providerId="ADAL" clId="{6CF1D5ED-573C-48FC-BAFB-286BE872F72A}" dt="2024-12-06T03:10:20.612" v="1135" actId="1035"/>
          <ac:spMkLst>
            <pc:docMk/>
            <pc:sldMk cId="1151722907" sldId="353"/>
            <ac:spMk id="6" creationId="{98B9047A-BADE-3C6B-02D5-E03641510684}"/>
          </ac:spMkLst>
        </pc:spChg>
        <pc:spChg chg="mod">
          <ac:chgData name="Olivier Lefebvre" userId="6f87d5af-f62a-47df-9c4f-aec2b3e9431f" providerId="ADAL" clId="{6CF1D5ED-573C-48FC-BAFB-286BE872F72A}" dt="2024-12-06T03:10:20.612" v="1135" actId="1035"/>
          <ac:spMkLst>
            <pc:docMk/>
            <pc:sldMk cId="1151722907" sldId="353"/>
            <ac:spMk id="8" creationId="{16507CDE-2876-0D7F-856D-F600BEFFC737}"/>
          </ac:spMkLst>
        </pc:spChg>
        <pc:spChg chg="add mod">
          <ac:chgData name="Olivier Lefebvre" userId="6f87d5af-f62a-47df-9c4f-aec2b3e9431f" providerId="ADAL" clId="{6CF1D5ED-573C-48FC-BAFB-286BE872F72A}" dt="2024-12-06T03:11:05.891" v="1147" actId="404"/>
          <ac:spMkLst>
            <pc:docMk/>
            <pc:sldMk cId="1151722907" sldId="353"/>
            <ac:spMk id="15" creationId="{CDACFD67-3CF1-8D93-2FE2-DB520CCE8696}"/>
          </ac:spMkLst>
        </pc:spChg>
        <pc:spChg chg="add mod">
          <ac:chgData name="Olivier Lefebvre" userId="6f87d5af-f62a-47df-9c4f-aec2b3e9431f" providerId="ADAL" clId="{6CF1D5ED-573C-48FC-BAFB-286BE872F72A}" dt="2024-12-06T03:11:17.072" v="1150" actId="14100"/>
          <ac:spMkLst>
            <pc:docMk/>
            <pc:sldMk cId="1151722907" sldId="353"/>
            <ac:spMk id="16" creationId="{DA576723-CC1C-2C2B-588F-79615F99DF0A}"/>
          </ac:spMkLst>
        </pc:spChg>
        <pc:spChg chg="add mod">
          <ac:chgData name="Olivier Lefebvre" userId="6f87d5af-f62a-47df-9c4f-aec2b3e9431f" providerId="ADAL" clId="{6CF1D5ED-573C-48FC-BAFB-286BE872F72A}" dt="2024-12-06T03:11:40.882" v="1158" actId="14100"/>
          <ac:spMkLst>
            <pc:docMk/>
            <pc:sldMk cId="1151722907" sldId="353"/>
            <ac:spMk id="17" creationId="{B4B7BE94-0810-2D05-47D9-CA9CC42CA632}"/>
          </ac:spMkLst>
        </pc:spChg>
        <pc:spChg chg="add mod">
          <ac:chgData name="Olivier Lefebvre" userId="6f87d5af-f62a-47df-9c4f-aec2b3e9431f" providerId="ADAL" clId="{6CF1D5ED-573C-48FC-BAFB-286BE872F72A}" dt="2024-12-06T03:11:50.186" v="1160" actId="1076"/>
          <ac:spMkLst>
            <pc:docMk/>
            <pc:sldMk cId="1151722907" sldId="353"/>
            <ac:spMk id="18" creationId="{A1EA5001-3C56-4DDE-0783-3EB24F0C77F3}"/>
          </ac:spMkLst>
        </pc:spChg>
        <pc:picChg chg="mod">
          <ac:chgData name="Olivier Lefebvre" userId="6f87d5af-f62a-47df-9c4f-aec2b3e9431f" providerId="ADAL" clId="{6CF1D5ED-573C-48FC-BAFB-286BE872F72A}" dt="2024-12-06T03:10:20.612" v="1135" actId="1035"/>
          <ac:picMkLst>
            <pc:docMk/>
            <pc:sldMk cId="1151722907" sldId="353"/>
            <ac:picMk id="5" creationId="{2A76F0E8-B00A-6C1A-17A5-393A2FFAF3D1}"/>
          </ac:picMkLst>
        </pc:picChg>
        <pc:picChg chg="mod">
          <ac:chgData name="Olivier Lefebvre" userId="6f87d5af-f62a-47df-9c4f-aec2b3e9431f" providerId="ADAL" clId="{6CF1D5ED-573C-48FC-BAFB-286BE872F72A}" dt="2024-12-06T03:10:20.612" v="1135" actId="1035"/>
          <ac:picMkLst>
            <pc:docMk/>
            <pc:sldMk cId="1151722907" sldId="353"/>
            <ac:picMk id="7" creationId="{C0A865D8-2A26-2D18-5D77-AFDE048A6F7C}"/>
          </ac:picMkLst>
        </pc:picChg>
      </pc:sldChg>
      <pc:sldChg chg="addSp modSp mod">
        <pc:chgData name="Olivier Lefebvre" userId="6f87d5af-f62a-47df-9c4f-aec2b3e9431f" providerId="ADAL" clId="{6CF1D5ED-573C-48FC-BAFB-286BE872F72A}" dt="2024-12-06T13:21:16.320" v="2243" actId="14100"/>
        <pc:sldMkLst>
          <pc:docMk/>
          <pc:sldMk cId="3005796981" sldId="354"/>
        </pc:sldMkLst>
        <pc:spChg chg="mod">
          <ac:chgData name="Olivier Lefebvre" userId="6f87d5af-f62a-47df-9c4f-aec2b3e9431f" providerId="ADAL" clId="{6CF1D5ED-573C-48FC-BAFB-286BE872F72A}" dt="2024-12-06T12:44:06.321" v="2180" actId="20577"/>
          <ac:spMkLst>
            <pc:docMk/>
            <pc:sldMk cId="3005796981" sldId="354"/>
            <ac:spMk id="5" creationId="{5E26076E-8FB0-0E2F-E802-5A15F93C1CC4}"/>
          </ac:spMkLst>
        </pc:spChg>
        <pc:spChg chg="mod">
          <ac:chgData name="Olivier Lefebvre" userId="6f87d5af-f62a-47df-9c4f-aec2b3e9431f" providerId="ADAL" clId="{6CF1D5ED-573C-48FC-BAFB-286BE872F72A}" dt="2024-12-06T12:44:18.701" v="2190" actId="20577"/>
          <ac:spMkLst>
            <pc:docMk/>
            <pc:sldMk cId="3005796981" sldId="354"/>
            <ac:spMk id="13" creationId="{F7EA2CA5-E475-8B5D-7D16-273DAB31B7D8}"/>
          </ac:spMkLst>
        </pc:spChg>
        <pc:spChg chg="mod">
          <ac:chgData name="Olivier Lefebvre" userId="6f87d5af-f62a-47df-9c4f-aec2b3e9431f" providerId="ADAL" clId="{6CF1D5ED-573C-48FC-BAFB-286BE872F72A}" dt="2024-12-06T03:13:47.707" v="1188" actId="1038"/>
          <ac:spMkLst>
            <pc:docMk/>
            <pc:sldMk cId="3005796981" sldId="354"/>
            <ac:spMk id="14" creationId="{3EB69070-6205-817B-4060-D0C6F553F60A}"/>
          </ac:spMkLst>
        </pc:spChg>
        <pc:spChg chg="mod">
          <ac:chgData name="Olivier Lefebvre" userId="6f87d5af-f62a-47df-9c4f-aec2b3e9431f" providerId="ADAL" clId="{6CF1D5ED-573C-48FC-BAFB-286BE872F72A}" dt="2024-12-06T03:12:10.039" v="1161" actId="1076"/>
          <ac:spMkLst>
            <pc:docMk/>
            <pc:sldMk cId="3005796981" sldId="354"/>
            <ac:spMk id="25" creationId="{BC6A004A-EAEC-7FBD-54CF-F2862AE2C79D}"/>
          </ac:spMkLst>
        </pc:spChg>
        <pc:spChg chg="add mod">
          <ac:chgData name="Olivier Lefebvre" userId="6f87d5af-f62a-47df-9c4f-aec2b3e9431f" providerId="ADAL" clId="{6CF1D5ED-573C-48FC-BAFB-286BE872F72A}" dt="2024-12-06T13:21:16.320" v="2243" actId="14100"/>
          <ac:spMkLst>
            <pc:docMk/>
            <pc:sldMk cId="3005796981" sldId="354"/>
            <ac:spMk id="26" creationId="{5E4EE2BB-E6E8-A882-09BF-1B720431FF2F}"/>
          </ac:spMkLst>
        </pc:spChg>
        <pc:spChg chg="add mod ord">
          <ac:chgData name="Olivier Lefebvre" userId="6f87d5af-f62a-47df-9c4f-aec2b3e9431f" providerId="ADAL" clId="{6CF1D5ED-573C-48FC-BAFB-286BE872F72A}" dt="2024-12-06T13:20:54.827" v="2241" actId="14100"/>
          <ac:spMkLst>
            <pc:docMk/>
            <pc:sldMk cId="3005796981" sldId="354"/>
            <ac:spMk id="27" creationId="{9D02938A-445F-57B3-345D-1880510DFC9B}"/>
          </ac:spMkLst>
        </pc:spChg>
        <pc:spChg chg="add mod">
          <ac:chgData name="Olivier Lefebvre" userId="6f87d5af-f62a-47df-9c4f-aec2b3e9431f" providerId="ADAL" clId="{6CF1D5ED-573C-48FC-BAFB-286BE872F72A}" dt="2024-12-06T03:12:53.407" v="1169" actId="1076"/>
          <ac:spMkLst>
            <pc:docMk/>
            <pc:sldMk cId="3005796981" sldId="354"/>
            <ac:spMk id="28" creationId="{56D0A0A6-5436-BA5E-3ECE-B0E8ACEFDB83}"/>
          </ac:spMkLst>
        </pc:spChg>
        <pc:spChg chg="add mod">
          <ac:chgData name="Olivier Lefebvre" userId="6f87d5af-f62a-47df-9c4f-aec2b3e9431f" providerId="ADAL" clId="{6CF1D5ED-573C-48FC-BAFB-286BE872F72A}" dt="2024-12-06T03:13:47.707" v="1188" actId="1038"/>
          <ac:spMkLst>
            <pc:docMk/>
            <pc:sldMk cId="3005796981" sldId="354"/>
            <ac:spMk id="29" creationId="{90537664-F191-0296-4802-E245502D0F6E}"/>
          </ac:spMkLst>
        </pc:spChg>
        <pc:spChg chg="add mod">
          <ac:chgData name="Olivier Lefebvre" userId="6f87d5af-f62a-47df-9c4f-aec2b3e9431f" providerId="ADAL" clId="{6CF1D5ED-573C-48FC-BAFB-286BE872F72A}" dt="2024-12-06T12:45:12.554" v="2216" actId="1076"/>
          <ac:spMkLst>
            <pc:docMk/>
            <pc:sldMk cId="3005796981" sldId="354"/>
            <ac:spMk id="30" creationId="{3E941B55-1F40-31EE-9579-BE0CDC352FC1}"/>
          </ac:spMkLst>
        </pc:spChg>
        <pc:spChg chg="add mod ord">
          <ac:chgData name="Olivier Lefebvre" userId="6f87d5af-f62a-47df-9c4f-aec2b3e9431f" providerId="ADAL" clId="{6CF1D5ED-573C-48FC-BAFB-286BE872F72A}" dt="2024-12-06T03:13:47.707" v="1188" actId="1038"/>
          <ac:spMkLst>
            <pc:docMk/>
            <pc:sldMk cId="3005796981" sldId="354"/>
            <ac:spMk id="31" creationId="{198BB3C6-E4A7-5BD6-FC58-2BD6926BEFC0}"/>
          </ac:spMkLst>
        </pc:spChg>
        <pc:spChg chg="add mod">
          <ac:chgData name="Olivier Lefebvre" userId="6f87d5af-f62a-47df-9c4f-aec2b3e9431f" providerId="ADAL" clId="{6CF1D5ED-573C-48FC-BAFB-286BE872F72A}" dt="2024-12-06T03:16:05.956" v="1205"/>
          <ac:spMkLst>
            <pc:docMk/>
            <pc:sldMk cId="3005796981" sldId="354"/>
            <ac:spMk id="32" creationId="{D990694F-CCDD-C7FD-F13A-1496394D6129}"/>
          </ac:spMkLst>
        </pc:spChg>
        <pc:spChg chg="add mod ord">
          <ac:chgData name="Olivier Lefebvre" userId="6f87d5af-f62a-47df-9c4f-aec2b3e9431f" providerId="ADAL" clId="{6CF1D5ED-573C-48FC-BAFB-286BE872F72A}" dt="2024-12-06T12:45:15.759" v="2217" actId="1076"/>
          <ac:spMkLst>
            <pc:docMk/>
            <pc:sldMk cId="3005796981" sldId="354"/>
            <ac:spMk id="33" creationId="{C4AEEB7D-825B-BBB6-2CB6-D1D653FD3A3F}"/>
          </ac:spMkLst>
        </pc:spChg>
        <pc:spChg chg="add mod ord">
          <ac:chgData name="Olivier Lefebvre" userId="6f87d5af-f62a-47df-9c4f-aec2b3e9431f" providerId="ADAL" clId="{6CF1D5ED-573C-48FC-BAFB-286BE872F72A}" dt="2024-12-06T12:45:32.817" v="2231" actId="1076"/>
          <ac:spMkLst>
            <pc:docMk/>
            <pc:sldMk cId="3005796981" sldId="354"/>
            <ac:spMk id="34" creationId="{2B4AC55C-6320-1D21-2D5E-DBE5FD00E173}"/>
          </ac:spMkLst>
        </pc:spChg>
        <pc:spChg chg="add mod ord">
          <ac:chgData name="Olivier Lefebvre" userId="6f87d5af-f62a-47df-9c4f-aec2b3e9431f" providerId="ADAL" clId="{6CF1D5ED-573C-48FC-BAFB-286BE872F72A}" dt="2024-12-06T12:45:43.544" v="2235" actId="1076"/>
          <ac:spMkLst>
            <pc:docMk/>
            <pc:sldMk cId="3005796981" sldId="354"/>
            <ac:spMk id="35" creationId="{B5DB11CF-E5BF-13E3-7ACE-E251CAB6BB2B}"/>
          </ac:spMkLst>
        </pc:spChg>
        <pc:grpChg chg="mod">
          <ac:chgData name="Olivier Lefebvre" userId="6f87d5af-f62a-47df-9c4f-aec2b3e9431f" providerId="ADAL" clId="{6CF1D5ED-573C-48FC-BAFB-286BE872F72A}" dt="2024-12-06T12:44:38.046" v="2193" actId="14100"/>
          <ac:grpSpMkLst>
            <pc:docMk/>
            <pc:sldMk cId="3005796981" sldId="354"/>
            <ac:grpSpMk id="22" creationId="{96491F91-DFA2-0663-6A0D-1C24B8AFA999}"/>
          </ac:grpSpMkLst>
        </pc:grpChg>
        <pc:picChg chg="mod">
          <ac:chgData name="Olivier Lefebvre" userId="6f87d5af-f62a-47df-9c4f-aec2b3e9431f" providerId="ADAL" clId="{6CF1D5ED-573C-48FC-BAFB-286BE872F72A}" dt="2024-12-06T13:21:00.549" v="2242" actId="14100"/>
          <ac:picMkLst>
            <pc:docMk/>
            <pc:sldMk cId="3005796981" sldId="354"/>
            <ac:picMk id="6" creationId="{79DE2F56-67A3-7AEE-A1F4-0EC076D33616}"/>
          </ac:picMkLst>
        </pc:picChg>
        <pc:picChg chg="mod">
          <ac:chgData name="Olivier Lefebvre" userId="6f87d5af-f62a-47df-9c4f-aec2b3e9431f" providerId="ADAL" clId="{6CF1D5ED-573C-48FC-BAFB-286BE872F72A}" dt="2024-12-06T12:44:41.775" v="2194" actId="14100"/>
          <ac:picMkLst>
            <pc:docMk/>
            <pc:sldMk cId="3005796981" sldId="354"/>
            <ac:picMk id="11" creationId="{970C3268-39DF-94B4-890C-C2C7C5109FC9}"/>
          </ac:picMkLst>
        </pc:picChg>
      </pc:sldChg>
      <pc:sldChg chg="addSp delSp modSp mod">
        <pc:chgData name="Olivier Lefebvre" userId="6f87d5af-f62a-47df-9c4f-aec2b3e9431f" providerId="ADAL" clId="{6CF1D5ED-573C-48FC-BAFB-286BE872F72A}" dt="2024-12-06T04:02:43.331" v="1678" actId="790"/>
        <pc:sldMkLst>
          <pc:docMk/>
          <pc:sldMk cId="301218279" sldId="356"/>
        </pc:sldMkLst>
        <pc:spChg chg="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3" creationId="{D28EE450-3162-C661-83E6-EAEADB772867}"/>
          </ac:spMkLst>
        </pc:spChg>
        <pc:spChg chg="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4" creationId="{D0C6192E-2301-66D5-C0DE-C817640E76CF}"/>
          </ac:spMkLst>
        </pc:spChg>
        <pc:spChg chg="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9" creationId="{5EC11BB2-B557-B7C6-3FCB-5EB630C34253}"/>
          </ac:spMkLst>
        </pc:spChg>
        <pc:spChg chg="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10" creationId="{97C6A244-340A-8416-519D-FC6EF7DCE265}"/>
          </ac:spMkLst>
        </pc:spChg>
        <pc:spChg chg="del">
          <ac:chgData name="Olivier Lefebvre" userId="6f87d5af-f62a-47df-9c4f-aec2b3e9431f" providerId="ADAL" clId="{6CF1D5ED-573C-48FC-BAFB-286BE872F72A}" dt="2024-12-06T03:14:46.655" v="1196" actId="478"/>
          <ac:spMkLst>
            <pc:docMk/>
            <pc:sldMk cId="301218279" sldId="356"/>
            <ac:spMk id="12" creationId="{C21E6BD7-4749-EE8A-A837-CFD7FAB17FAF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17" creationId="{03CAFCEB-6E04-40EE-AB83-E4091E6BECF3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18" creationId="{7CD6A647-6B97-B6ED-4F6A-6E90A56891BA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19" creationId="{F64957C6-418A-CDAD-D411-7ED6DA3BD954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0" creationId="{B2574CA8-007D-CC45-EA17-F072B7606920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1" creationId="{F6818AFD-3D2D-7D9D-C962-5A084E42759D}"/>
          </ac:spMkLst>
        </pc:spChg>
        <pc:spChg chg="add del mod">
          <ac:chgData name="Olivier Lefebvre" userId="6f87d5af-f62a-47df-9c4f-aec2b3e9431f" providerId="ADAL" clId="{6CF1D5ED-573C-48FC-BAFB-286BE872F72A}" dt="2024-12-06T03:47:58.714" v="1582" actId="478"/>
          <ac:spMkLst>
            <pc:docMk/>
            <pc:sldMk cId="301218279" sldId="356"/>
            <ac:spMk id="22" creationId="{E6D2595A-032D-9A37-A75A-4672CFB0CB61}"/>
          </ac:spMkLst>
        </pc:spChg>
        <pc:spChg chg="add del mod">
          <ac:chgData name="Olivier Lefebvre" userId="6f87d5af-f62a-47df-9c4f-aec2b3e9431f" providerId="ADAL" clId="{6CF1D5ED-573C-48FC-BAFB-286BE872F72A}" dt="2024-12-06T03:48:07.758" v="1583" actId="478"/>
          <ac:spMkLst>
            <pc:docMk/>
            <pc:sldMk cId="301218279" sldId="356"/>
            <ac:spMk id="23" creationId="{95EF9DFB-BAAC-B677-11A9-334E0F37149B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4" creationId="{C3EA4360-4E9D-D0B0-A3C2-F7C348D93E1F}"/>
          </ac:spMkLst>
        </pc:spChg>
        <pc:spChg chg="add mod or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5" creationId="{BC40812C-4451-1BB8-7CBC-2A3D78CB6F34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6" creationId="{2369784B-C516-C7F1-7FBB-CEB2547E6551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7" creationId="{B8D96D1E-4CF2-F626-6708-6F608BEC3835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8" creationId="{1C182E71-B127-927E-BEAC-F6EEDE947D0A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29" creationId="{AE1ACB45-03CE-C7A0-5E45-98EE8892A62E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30" creationId="{A381A567-89AC-35AD-66B3-20025CA7C08D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43" creationId="{740BCF23-0FA2-7FC7-CED2-4E2DEB18C8F5}"/>
          </ac:spMkLst>
        </pc:spChg>
        <pc:spChg chg="add mod">
          <ac:chgData name="Olivier Lefebvre" userId="6f87d5af-f62a-47df-9c4f-aec2b3e9431f" providerId="ADAL" clId="{6CF1D5ED-573C-48FC-BAFB-286BE872F72A}" dt="2024-12-06T04:02:43.331" v="1678" actId="790"/>
          <ac:spMkLst>
            <pc:docMk/>
            <pc:sldMk cId="301218279" sldId="356"/>
            <ac:spMk id="44" creationId="{F882AF96-E997-25C4-9334-082F6B78ABA3}"/>
          </ac:spMkLst>
        </pc:spChg>
        <pc:grpChg chg="mod">
          <ac:chgData name="Olivier Lefebvre" userId="6f87d5af-f62a-47df-9c4f-aec2b3e9431f" providerId="ADAL" clId="{6CF1D5ED-573C-48FC-BAFB-286BE872F72A}" dt="2024-12-06T04:01:56.764" v="1627" actId="14100"/>
          <ac:grpSpMkLst>
            <pc:docMk/>
            <pc:sldMk cId="301218279" sldId="356"/>
            <ac:grpSpMk id="11" creationId="{5719087E-491C-8578-3320-49CC10513BE1}"/>
          </ac:grpSpMkLst>
        </pc:grpChg>
        <pc:grpChg chg="add mod">
          <ac:chgData name="Olivier Lefebvre" userId="6f87d5af-f62a-47df-9c4f-aec2b3e9431f" providerId="ADAL" clId="{6CF1D5ED-573C-48FC-BAFB-286BE872F72A}" dt="2024-12-06T03:50:27.110" v="1622" actId="1076"/>
          <ac:grpSpMkLst>
            <pc:docMk/>
            <pc:sldMk cId="301218279" sldId="356"/>
            <ac:grpSpMk id="41" creationId="{B9E54539-077D-71D7-36EB-F48C6AC8CD80}"/>
          </ac:grpSpMkLst>
        </pc:grpChg>
        <pc:graphicFrameChg chg="add mod modGraphic">
          <ac:chgData name="Olivier Lefebvre" userId="6f87d5af-f62a-47df-9c4f-aec2b3e9431f" providerId="ADAL" clId="{6CF1D5ED-573C-48FC-BAFB-286BE872F72A}" dt="2024-12-06T03:50:13.315" v="1619" actId="20577"/>
          <ac:graphicFrameMkLst>
            <pc:docMk/>
            <pc:sldMk cId="301218279" sldId="356"/>
            <ac:graphicFrameMk id="39" creationId="{8A52A17F-234F-2063-41C1-D924306D3BFB}"/>
          </ac:graphicFrameMkLst>
        </pc:graphicFrameChg>
        <pc:graphicFrameChg chg="add mod">
          <ac:chgData name="Olivier Lefebvre" userId="6f87d5af-f62a-47df-9c4f-aec2b3e9431f" providerId="ADAL" clId="{6CF1D5ED-573C-48FC-BAFB-286BE872F72A}" dt="2024-12-06T04:02:01.137" v="1628" actId="1076"/>
          <ac:graphicFrameMkLst>
            <pc:docMk/>
            <pc:sldMk cId="301218279" sldId="356"/>
            <ac:graphicFrameMk id="42" creationId="{E86FADB8-1F3F-D611-963D-3C0DE31427A0}"/>
          </ac:graphicFrameMkLst>
        </pc:graphicFrameChg>
        <pc:picChg chg="del mod">
          <ac:chgData name="Olivier Lefebvre" userId="6f87d5af-f62a-47df-9c4f-aec2b3e9431f" providerId="ADAL" clId="{6CF1D5ED-573C-48FC-BAFB-286BE872F72A}" dt="2024-12-06T03:14:10.987" v="1189" actId="478"/>
          <ac:picMkLst>
            <pc:docMk/>
            <pc:sldMk cId="301218279" sldId="356"/>
            <ac:picMk id="5" creationId="{BFF02728-3F96-EA4C-9839-8204B8FCEF19}"/>
          </ac:picMkLst>
        </pc:picChg>
        <pc:picChg chg="del mod">
          <ac:chgData name="Olivier Lefebvre" userId="6f87d5af-f62a-47df-9c4f-aec2b3e9431f" providerId="ADAL" clId="{6CF1D5ED-573C-48FC-BAFB-286BE872F72A}" dt="2024-12-06T03:24:06.102" v="1528" actId="478"/>
          <ac:picMkLst>
            <pc:docMk/>
            <pc:sldMk cId="301218279" sldId="356"/>
            <ac:picMk id="6" creationId="{6EAFF174-7FE4-E963-D234-7361FCF47F01}"/>
          </ac:picMkLst>
        </pc:picChg>
        <pc:picChg chg="del">
          <ac:chgData name="Olivier Lefebvre" userId="6f87d5af-f62a-47df-9c4f-aec2b3e9431f" providerId="ADAL" clId="{6CF1D5ED-573C-48FC-BAFB-286BE872F72A}" dt="2024-12-06T03:14:12.808" v="1190" actId="478"/>
          <ac:picMkLst>
            <pc:docMk/>
            <pc:sldMk cId="301218279" sldId="356"/>
            <ac:picMk id="7" creationId="{085487F5-BDF6-5879-B13D-0EB11DDB83A8}"/>
          </ac:picMkLst>
        </pc:picChg>
        <pc:picChg chg="del">
          <ac:chgData name="Olivier Lefebvre" userId="6f87d5af-f62a-47df-9c4f-aec2b3e9431f" providerId="ADAL" clId="{6CF1D5ED-573C-48FC-BAFB-286BE872F72A}" dt="2024-12-06T03:14:14.587" v="1191" actId="478"/>
          <ac:picMkLst>
            <pc:docMk/>
            <pc:sldMk cId="301218279" sldId="356"/>
            <ac:picMk id="8" creationId="{CED2C794-1374-C7BA-6993-C9EBE5255A26}"/>
          </ac:picMkLst>
        </pc:picChg>
        <pc:picChg chg="add mod">
          <ac:chgData name="Olivier Lefebvre" userId="6f87d5af-f62a-47df-9c4f-aec2b3e9431f" providerId="ADAL" clId="{6CF1D5ED-573C-48FC-BAFB-286BE872F72A}" dt="2024-12-06T03:08:22.713" v="1103" actId="931"/>
          <ac:picMkLst>
            <pc:docMk/>
            <pc:sldMk cId="301218279" sldId="356"/>
            <ac:picMk id="14" creationId="{76BFE64E-05FD-2CB3-27C9-09027C67FE8F}"/>
          </ac:picMkLst>
        </pc:picChg>
        <pc:picChg chg="add mod modCrop">
          <ac:chgData name="Olivier Lefebvre" userId="6f87d5af-f62a-47df-9c4f-aec2b3e9431f" providerId="ADAL" clId="{6CF1D5ED-573C-48FC-BAFB-286BE872F72A}" dt="2024-12-06T03:50:22.990" v="1621" actId="1076"/>
          <ac:picMkLst>
            <pc:docMk/>
            <pc:sldMk cId="301218279" sldId="356"/>
            <ac:picMk id="16" creationId="{54561AC6-3B27-E149-3C55-3732062205BA}"/>
          </ac:picMkLst>
        </pc:picChg>
        <pc:picChg chg="add mod modCrop">
          <ac:chgData name="Olivier Lefebvre" userId="6f87d5af-f62a-47df-9c4f-aec2b3e9431f" providerId="ADAL" clId="{6CF1D5ED-573C-48FC-BAFB-286BE872F72A}" dt="2024-12-06T03:45:29.854" v="1573" actId="164"/>
          <ac:picMkLst>
            <pc:docMk/>
            <pc:sldMk cId="301218279" sldId="356"/>
            <ac:picMk id="32" creationId="{5BE9B897-C92F-5B5B-C437-780B295C2E4B}"/>
          </ac:picMkLst>
        </pc:picChg>
        <pc:picChg chg="add del mod">
          <ac:chgData name="Olivier Lefebvre" userId="6f87d5af-f62a-47df-9c4f-aec2b3e9431f" providerId="ADAL" clId="{6CF1D5ED-573C-48FC-BAFB-286BE872F72A}" dt="2024-12-06T03:42:06.296" v="1550" actId="478"/>
          <ac:picMkLst>
            <pc:docMk/>
            <pc:sldMk cId="301218279" sldId="356"/>
            <ac:picMk id="34" creationId="{D540BAB4-C9D4-3E85-8907-92F822D3A004}"/>
          </ac:picMkLst>
        </pc:picChg>
        <pc:picChg chg="add del mod">
          <ac:chgData name="Olivier Lefebvre" userId="6f87d5af-f62a-47df-9c4f-aec2b3e9431f" providerId="ADAL" clId="{6CF1D5ED-573C-48FC-BAFB-286BE872F72A}" dt="2024-12-06T03:42:07.598" v="1551" actId="478"/>
          <ac:picMkLst>
            <pc:docMk/>
            <pc:sldMk cId="301218279" sldId="356"/>
            <ac:picMk id="36" creationId="{EC4C5B09-F0F7-0ECD-5B4C-E418881F015E}"/>
          </ac:picMkLst>
        </pc:picChg>
        <pc:picChg chg="add del mod">
          <ac:chgData name="Olivier Lefebvre" userId="6f87d5af-f62a-47df-9c4f-aec2b3e9431f" providerId="ADAL" clId="{6CF1D5ED-573C-48FC-BAFB-286BE872F72A}" dt="2024-12-06T03:30:22.049" v="1541" actId="478"/>
          <ac:picMkLst>
            <pc:docMk/>
            <pc:sldMk cId="301218279" sldId="356"/>
            <ac:picMk id="38" creationId="{0464FE87-BB86-B004-766B-148EE0421004}"/>
          </ac:picMkLst>
        </pc:picChg>
        <pc:picChg chg="add mod modCrop">
          <ac:chgData name="Olivier Lefebvre" userId="6f87d5af-f62a-47df-9c4f-aec2b3e9431f" providerId="ADAL" clId="{6CF1D5ED-573C-48FC-BAFB-286BE872F72A}" dt="2024-12-06T03:45:29.854" v="1573" actId="164"/>
          <ac:picMkLst>
            <pc:docMk/>
            <pc:sldMk cId="301218279" sldId="356"/>
            <ac:picMk id="40" creationId="{9C4AADD3-CFC3-3B70-91D6-01FF6BDE9EDE}"/>
          </ac:picMkLst>
        </pc:picChg>
      </pc:sldChg>
      <pc:sldChg chg="addSp delSp modSp mod ord">
        <pc:chgData name="Olivier Lefebvre" userId="6f87d5af-f62a-47df-9c4f-aec2b3e9431f" providerId="ADAL" clId="{6CF1D5ED-573C-48FC-BAFB-286BE872F72A}" dt="2024-12-06T04:46:20.704" v="2111" actId="1076"/>
        <pc:sldMkLst>
          <pc:docMk/>
          <pc:sldMk cId="3979636993" sldId="357"/>
        </pc:sldMkLst>
        <pc:spChg chg="del">
          <ac:chgData name="Olivier Lefebvre" userId="6f87d5af-f62a-47df-9c4f-aec2b3e9431f" providerId="ADAL" clId="{6CF1D5ED-573C-48FC-BAFB-286BE872F72A}" dt="2024-12-06T04:31:24.312" v="1779" actId="478"/>
          <ac:spMkLst>
            <pc:docMk/>
            <pc:sldMk cId="3979636993" sldId="357"/>
            <ac:spMk id="2" creationId="{426E6D00-6912-F012-311C-4CEC92D4DF5C}"/>
          </ac:spMkLst>
        </pc:spChg>
        <pc:spChg chg="add del mod">
          <ac:chgData name="Olivier Lefebvre" userId="6f87d5af-f62a-47df-9c4f-aec2b3e9431f" providerId="ADAL" clId="{6CF1D5ED-573C-48FC-BAFB-286BE872F72A}" dt="2024-12-06T04:31:26.527" v="1780" actId="478"/>
          <ac:spMkLst>
            <pc:docMk/>
            <pc:sldMk cId="3979636993" sldId="357"/>
            <ac:spMk id="6" creationId="{76C26CEE-5B7B-F98E-2222-A6D8ACD42D54}"/>
          </ac:spMkLst>
        </pc:spChg>
        <pc:spChg chg="add del mod">
          <ac:chgData name="Olivier Lefebvre" userId="6f87d5af-f62a-47df-9c4f-aec2b3e9431f" providerId="ADAL" clId="{6CF1D5ED-573C-48FC-BAFB-286BE872F72A}" dt="2024-12-06T04:38:40.320" v="1920" actId="478"/>
          <ac:spMkLst>
            <pc:docMk/>
            <pc:sldMk cId="3979636993" sldId="357"/>
            <ac:spMk id="10" creationId="{76AD808F-E5D1-326B-A01C-FD198D60FB79}"/>
          </ac:spMkLst>
        </pc:spChg>
        <pc:spChg chg="add mod">
          <ac:chgData name="Olivier Lefebvre" userId="6f87d5af-f62a-47df-9c4f-aec2b3e9431f" providerId="ADAL" clId="{6CF1D5ED-573C-48FC-BAFB-286BE872F72A}" dt="2024-12-06T04:37:46.485" v="1916" actId="1076"/>
          <ac:spMkLst>
            <pc:docMk/>
            <pc:sldMk cId="3979636993" sldId="357"/>
            <ac:spMk id="11" creationId="{ECE24C67-10BF-890B-3D10-0F71BBD8D73A}"/>
          </ac:spMkLst>
        </pc:spChg>
        <pc:spChg chg="add mod">
          <ac:chgData name="Olivier Lefebvre" userId="6f87d5af-f62a-47df-9c4f-aec2b3e9431f" providerId="ADAL" clId="{6CF1D5ED-573C-48FC-BAFB-286BE872F72A}" dt="2024-12-06T04:41:52.329" v="2002" actId="1076"/>
          <ac:spMkLst>
            <pc:docMk/>
            <pc:sldMk cId="3979636993" sldId="357"/>
            <ac:spMk id="12" creationId="{F13B013D-C9D5-33A3-5DE4-CB043E65AF65}"/>
          </ac:spMkLst>
        </pc:spChg>
        <pc:spChg chg="add mod">
          <ac:chgData name="Olivier Lefebvre" userId="6f87d5af-f62a-47df-9c4f-aec2b3e9431f" providerId="ADAL" clId="{6CF1D5ED-573C-48FC-BAFB-286BE872F72A}" dt="2024-12-06T04:37:46.485" v="1916" actId="1076"/>
          <ac:spMkLst>
            <pc:docMk/>
            <pc:sldMk cId="3979636993" sldId="357"/>
            <ac:spMk id="14" creationId="{DC0243C3-25F8-3EE2-7B82-ED2F21519838}"/>
          </ac:spMkLst>
        </pc:spChg>
        <pc:spChg chg="add mod">
          <ac:chgData name="Olivier Lefebvre" userId="6f87d5af-f62a-47df-9c4f-aec2b3e9431f" providerId="ADAL" clId="{6CF1D5ED-573C-48FC-BAFB-286BE872F72A}" dt="2024-12-06T04:42:57.959" v="2009" actId="14100"/>
          <ac:spMkLst>
            <pc:docMk/>
            <pc:sldMk cId="3979636993" sldId="357"/>
            <ac:spMk id="15" creationId="{6EF7B0ED-35A4-6040-5F63-0F102D28B302}"/>
          </ac:spMkLst>
        </pc:spChg>
        <pc:spChg chg="add del mod">
          <ac:chgData name="Olivier Lefebvre" userId="6f87d5af-f62a-47df-9c4f-aec2b3e9431f" providerId="ADAL" clId="{6CF1D5ED-573C-48FC-BAFB-286BE872F72A}" dt="2024-12-06T04:38:43.821" v="1921" actId="478"/>
          <ac:spMkLst>
            <pc:docMk/>
            <pc:sldMk cId="3979636993" sldId="357"/>
            <ac:spMk id="17" creationId="{3F0D1A1D-6248-6B12-9A90-9887A661C917}"/>
          </ac:spMkLst>
        </pc:spChg>
        <pc:spChg chg="add mod">
          <ac:chgData name="Olivier Lefebvre" userId="6f87d5af-f62a-47df-9c4f-aec2b3e9431f" providerId="ADAL" clId="{6CF1D5ED-573C-48FC-BAFB-286BE872F72A}" dt="2024-12-06T04:41:23.360" v="1983" actId="1076"/>
          <ac:spMkLst>
            <pc:docMk/>
            <pc:sldMk cId="3979636993" sldId="357"/>
            <ac:spMk id="18" creationId="{B0CE9A25-C566-53F5-7518-9B86C0288837}"/>
          </ac:spMkLst>
        </pc:spChg>
        <pc:spChg chg="add mod">
          <ac:chgData name="Olivier Lefebvre" userId="6f87d5af-f62a-47df-9c4f-aec2b3e9431f" providerId="ADAL" clId="{6CF1D5ED-573C-48FC-BAFB-286BE872F72A}" dt="2024-12-06T04:46:17.503" v="2110" actId="1076"/>
          <ac:spMkLst>
            <pc:docMk/>
            <pc:sldMk cId="3979636993" sldId="357"/>
            <ac:spMk id="19" creationId="{105A9A43-A022-0E02-A51C-6797A15FC50D}"/>
          </ac:spMkLst>
        </pc:spChg>
        <pc:spChg chg="add mod">
          <ac:chgData name="Olivier Lefebvre" userId="6f87d5af-f62a-47df-9c4f-aec2b3e9431f" providerId="ADAL" clId="{6CF1D5ED-573C-48FC-BAFB-286BE872F72A}" dt="2024-12-06T04:44:09.055" v="2043" actId="113"/>
          <ac:spMkLst>
            <pc:docMk/>
            <pc:sldMk cId="3979636993" sldId="357"/>
            <ac:spMk id="22" creationId="{86BF2E2D-1644-B6B9-520C-E6563F96C470}"/>
          </ac:spMkLst>
        </pc:spChg>
        <pc:picChg chg="add mod">
          <ac:chgData name="Olivier Lefebvre" userId="6f87d5af-f62a-47df-9c4f-aec2b3e9431f" providerId="ADAL" clId="{6CF1D5ED-573C-48FC-BAFB-286BE872F72A}" dt="2024-12-06T04:37:46.485" v="1916" actId="1076"/>
          <ac:picMkLst>
            <pc:docMk/>
            <pc:sldMk cId="3979636993" sldId="357"/>
            <ac:picMk id="8" creationId="{4F15B7FE-9468-2A84-073F-1B0E2C648BD9}"/>
          </ac:picMkLst>
        </pc:picChg>
        <pc:picChg chg="add mod">
          <ac:chgData name="Olivier Lefebvre" userId="6f87d5af-f62a-47df-9c4f-aec2b3e9431f" providerId="ADAL" clId="{6CF1D5ED-573C-48FC-BAFB-286BE872F72A}" dt="2024-12-06T04:41:52.329" v="2002" actId="1076"/>
          <ac:picMkLst>
            <pc:docMk/>
            <pc:sldMk cId="3979636993" sldId="357"/>
            <ac:picMk id="9" creationId="{2AD73FAA-7286-AD2F-692C-7F29D2FFE5C8}"/>
          </ac:picMkLst>
        </pc:picChg>
        <pc:picChg chg="add mod">
          <ac:chgData name="Olivier Lefebvre" userId="6f87d5af-f62a-47df-9c4f-aec2b3e9431f" providerId="ADAL" clId="{6CF1D5ED-573C-48FC-BAFB-286BE872F72A}" dt="2024-12-06T04:42:05.663" v="2006" actId="1076"/>
          <ac:picMkLst>
            <pc:docMk/>
            <pc:sldMk cId="3979636993" sldId="357"/>
            <ac:picMk id="13" creationId="{FED5A073-CE15-F698-C8E6-CA4C2E43C820}"/>
          </ac:picMkLst>
        </pc:picChg>
        <pc:picChg chg="add mod">
          <ac:chgData name="Olivier Lefebvre" userId="6f87d5af-f62a-47df-9c4f-aec2b3e9431f" providerId="ADAL" clId="{6CF1D5ED-573C-48FC-BAFB-286BE872F72A}" dt="2024-12-06T04:41:57.304" v="2004" actId="1076"/>
          <ac:picMkLst>
            <pc:docMk/>
            <pc:sldMk cId="3979636993" sldId="357"/>
            <ac:picMk id="16" creationId="{C3DCB534-13CB-8FCF-4014-EC87236C71E3}"/>
          </ac:picMkLst>
        </pc:picChg>
        <pc:picChg chg="add mod">
          <ac:chgData name="Olivier Lefebvre" userId="6f87d5af-f62a-47df-9c4f-aec2b3e9431f" providerId="ADAL" clId="{6CF1D5ED-573C-48FC-BAFB-286BE872F72A}" dt="2024-12-06T04:46:20.704" v="2111" actId="1076"/>
          <ac:picMkLst>
            <pc:docMk/>
            <pc:sldMk cId="3979636993" sldId="357"/>
            <ac:picMk id="20" creationId="{C24C7F58-9A78-4299-2AA1-F55E98FCA1D4}"/>
          </ac:picMkLst>
        </pc:picChg>
        <pc:picChg chg="add del mod">
          <ac:chgData name="Olivier Lefebvre" userId="6f87d5af-f62a-47df-9c4f-aec2b3e9431f" providerId="ADAL" clId="{6CF1D5ED-573C-48FC-BAFB-286BE872F72A}" dt="2024-12-06T04:43:22.933" v="2019" actId="478"/>
          <ac:picMkLst>
            <pc:docMk/>
            <pc:sldMk cId="3979636993" sldId="357"/>
            <ac:picMk id="21" creationId="{25330D8D-28CF-82AB-EDB5-05CB6454D275}"/>
          </ac:picMkLst>
        </pc:picChg>
        <pc:picChg chg="del">
          <ac:chgData name="Olivier Lefebvre" userId="6f87d5af-f62a-47df-9c4f-aec2b3e9431f" providerId="ADAL" clId="{6CF1D5ED-573C-48FC-BAFB-286BE872F72A}" dt="2024-12-06T04:31:27.873" v="1781" actId="478"/>
          <ac:picMkLst>
            <pc:docMk/>
            <pc:sldMk cId="3979636993" sldId="357"/>
            <ac:picMk id="6146" creationId="{80EF1D56-23CF-5CB2-4430-B9C1B6F3E039}"/>
          </ac:picMkLst>
        </pc:picChg>
        <pc:picChg chg="add mod">
          <ac:chgData name="Olivier Lefebvre" userId="6f87d5af-f62a-47df-9c4f-aec2b3e9431f" providerId="ADAL" clId="{6CF1D5ED-573C-48FC-BAFB-286BE872F72A}" dt="2024-12-06T04:37:46.485" v="1916" actId="1076"/>
          <ac:picMkLst>
            <pc:docMk/>
            <pc:sldMk cId="3979636993" sldId="357"/>
            <ac:picMk id="6148" creationId="{B451BE92-B01A-D569-160F-CD97A82921C8}"/>
          </ac:picMkLst>
        </pc:picChg>
        <pc:picChg chg="add mod">
          <ac:chgData name="Olivier Lefebvre" userId="6f87d5af-f62a-47df-9c4f-aec2b3e9431f" providerId="ADAL" clId="{6CF1D5ED-573C-48FC-BAFB-286BE872F72A}" dt="2024-12-06T04:46:14.593" v="2109" actId="14100"/>
          <ac:picMkLst>
            <pc:docMk/>
            <pc:sldMk cId="3979636993" sldId="357"/>
            <ac:picMk id="6150" creationId="{56646A15-0554-DD57-B45E-FB120421AF87}"/>
          </ac:picMkLst>
        </pc:picChg>
        <pc:picChg chg="add mod">
          <ac:chgData name="Olivier Lefebvre" userId="6f87d5af-f62a-47df-9c4f-aec2b3e9431f" providerId="ADAL" clId="{6CF1D5ED-573C-48FC-BAFB-286BE872F72A}" dt="2024-12-06T04:44:05.613" v="2041" actId="1076"/>
          <ac:picMkLst>
            <pc:docMk/>
            <pc:sldMk cId="3979636993" sldId="357"/>
            <ac:picMk id="6152" creationId="{CA6FDA45-A09A-73EE-1619-6F07E4CFAA38}"/>
          </ac:picMkLst>
        </pc:picChg>
      </pc:sldChg>
      <pc:sldChg chg="modSp mod">
        <pc:chgData name="Olivier Lefebvre" userId="6f87d5af-f62a-47df-9c4f-aec2b3e9431f" providerId="ADAL" clId="{6CF1D5ED-573C-48FC-BAFB-286BE872F72A}" dt="2024-12-06T04:48:48.527" v="2138" actId="1076"/>
        <pc:sldMkLst>
          <pc:docMk/>
          <pc:sldMk cId="3073654156" sldId="358"/>
        </pc:sldMkLst>
        <pc:picChg chg="mod">
          <ac:chgData name="Olivier Lefebvre" userId="6f87d5af-f62a-47df-9c4f-aec2b3e9431f" providerId="ADAL" clId="{6CF1D5ED-573C-48FC-BAFB-286BE872F72A}" dt="2024-12-06T04:48:48.527" v="2138" actId="1076"/>
          <ac:picMkLst>
            <pc:docMk/>
            <pc:sldMk cId="3073654156" sldId="358"/>
            <ac:picMk id="5" creationId="{F20E54EB-22FC-7E82-DEDB-41A411D22860}"/>
          </ac:picMkLst>
        </pc:picChg>
        <pc:picChg chg="mod">
          <ac:chgData name="Olivier Lefebvre" userId="6f87d5af-f62a-47df-9c4f-aec2b3e9431f" providerId="ADAL" clId="{6CF1D5ED-573C-48FC-BAFB-286BE872F72A}" dt="2024-12-06T04:48:44.916" v="2136" actId="1076"/>
          <ac:picMkLst>
            <pc:docMk/>
            <pc:sldMk cId="3073654156" sldId="358"/>
            <ac:picMk id="8" creationId="{BB362ED9-383A-F73B-57C5-8BB2938F169F}"/>
          </ac:picMkLst>
        </pc:picChg>
        <pc:picChg chg="mod">
          <ac:chgData name="Olivier Lefebvre" userId="6f87d5af-f62a-47df-9c4f-aec2b3e9431f" providerId="ADAL" clId="{6CF1D5ED-573C-48FC-BAFB-286BE872F72A}" dt="2024-12-06T04:48:33.206" v="2130" actId="14100"/>
          <ac:picMkLst>
            <pc:docMk/>
            <pc:sldMk cId="3073654156" sldId="358"/>
            <ac:picMk id="9" creationId="{3AB18CDC-2C06-4CD7-4751-EB1C2E63443A}"/>
          </ac:picMkLst>
        </pc:picChg>
        <pc:picChg chg="mod">
          <ac:chgData name="Olivier Lefebvre" userId="6f87d5af-f62a-47df-9c4f-aec2b3e9431f" providerId="ADAL" clId="{6CF1D5ED-573C-48FC-BAFB-286BE872F72A}" dt="2024-12-06T04:48:27.772" v="2127" actId="1076"/>
          <ac:picMkLst>
            <pc:docMk/>
            <pc:sldMk cId="3073654156" sldId="358"/>
            <ac:picMk id="5126" creationId="{C998494C-9E62-A834-56AB-D6EFAAF7FC32}"/>
          </ac:picMkLst>
        </pc:picChg>
        <pc:picChg chg="mod">
          <ac:chgData name="Olivier Lefebvre" userId="6f87d5af-f62a-47df-9c4f-aec2b3e9431f" providerId="ADAL" clId="{6CF1D5ED-573C-48FC-BAFB-286BE872F72A}" dt="2024-12-06T04:48:29.479" v="2128" actId="1076"/>
          <ac:picMkLst>
            <pc:docMk/>
            <pc:sldMk cId="3073654156" sldId="358"/>
            <ac:picMk id="5128" creationId="{8EF63605-15C2-B007-E191-4BF5B85D3716}"/>
          </ac:picMkLst>
        </pc:picChg>
        <pc:picChg chg="mod">
          <ac:chgData name="Olivier Lefebvre" userId="6f87d5af-f62a-47df-9c4f-aec2b3e9431f" providerId="ADAL" clId="{6CF1D5ED-573C-48FC-BAFB-286BE872F72A}" dt="2024-12-06T04:48:46.740" v="2137" actId="1076"/>
          <ac:picMkLst>
            <pc:docMk/>
            <pc:sldMk cId="3073654156" sldId="358"/>
            <ac:picMk id="5130" creationId="{24482C66-63FD-8C5A-634E-8D22CF769EC5}"/>
          </ac:picMkLst>
        </pc:picChg>
      </pc:sldChg>
      <pc:sldChg chg="delSp">
        <pc:chgData name="Olivier Lefebvre" userId="6f87d5af-f62a-47df-9c4f-aec2b3e9431f" providerId="ADAL" clId="{6CF1D5ED-573C-48FC-BAFB-286BE872F72A}" dt="2024-12-06T02:13:12.951" v="467" actId="478"/>
        <pc:sldMkLst>
          <pc:docMk/>
          <pc:sldMk cId="4277454256" sldId="363"/>
        </pc:sldMkLst>
        <pc:picChg chg="del">
          <ac:chgData name="Olivier Lefebvre" userId="6f87d5af-f62a-47df-9c4f-aec2b3e9431f" providerId="ADAL" clId="{6CF1D5ED-573C-48FC-BAFB-286BE872F72A}" dt="2024-12-06T02:13:12.951" v="467" actId="478"/>
          <ac:picMkLst>
            <pc:docMk/>
            <pc:sldMk cId="4277454256" sldId="363"/>
            <ac:picMk id="31" creationId="{0B284430-63E8-A715-FE00-D7C90B22AC05}"/>
          </ac:picMkLst>
        </pc:picChg>
        <pc:picChg chg="del">
          <ac:chgData name="Olivier Lefebvre" userId="6f87d5af-f62a-47df-9c4f-aec2b3e9431f" providerId="ADAL" clId="{6CF1D5ED-573C-48FC-BAFB-286BE872F72A}" dt="2024-12-06T02:13:12.951" v="467" actId="478"/>
          <ac:picMkLst>
            <pc:docMk/>
            <pc:sldMk cId="4277454256" sldId="363"/>
            <ac:picMk id="9230" creationId="{603564CF-488B-E84E-BEBE-C861A3EE232C}"/>
          </ac:picMkLst>
        </pc:picChg>
        <pc:picChg chg="del">
          <ac:chgData name="Olivier Lefebvre" userId="6f87d5af-f62a-47df-9c4f-aec2b3e9431f" providerId="ADAL" clId="{6CF1D5ED-573C-48FC-BAFB-286BE872F72A}" dt="2024-12-06T02:13:12.951" v="467" actId="478"/>
          <ac:picMkLst>
            <pc:docMk/>
            <pc:sldMk cId="4277454256" sldId="363"/>
            <ac:picMk id="9232" creationId="{C0B7BD2B-B010-F520-F8A1-3A5035E300A5}"/>
          </ac:picMkLst>
        </pc:picChg>
      </pc:sldChg>
      <pc:sldChg chg="del">
        <pc:chgData name="Olivier Lefebvre" userId="6f87d5af-f62a-47df-9c4f-aec2b3e9431f" providerId="ADAL" clId="{6CF1D5ED-573C-48FC-BAFB-286BE872F72A}" dt="2024-12-06T02:08:36.837" v="425" actId="2696"/>
        <pc:sldMkLst>
          <pc:docMk/>
          <pc:sldMk cId="1727296810" sldId="364"/>
        </pc:sldMkLst>
      </pc:sldChg>
      <pc:sldChg chg="addSp delSp modSp mod">
        <pc:chgData name="Olivier Lefebvre" userId="6f87d5af-f62a-47df-9c4f-aec2b3e9431f" providerId="ADAL" clId="{6CF1D5ED-573C-48FC-BAFB-286BE872F72A}" dt="2024-12-06T02:11:38.765" v="466" actId="14734"/>
        <pc:sldMkLst>
          <pc:docMk/>
          <pc:sldMk cId="1630199815" sldId="366"/>
        </pc:sldMkLst>
        <pc:spChg chg="del">
          <ac:chgData name="Olivier Lefebvre" userId="6f87d5af-f62a-47df-9c4f-aec2b3e9431f" providerId="ADAL" clId="{6CF1D5ED-573C-48FC-BAFB-286BE872F72A}" dt="2024-12-06T02:09:48.682" v="445" actId="478"/>
          <ac:spMkLst>
            <pc:docMk/>
            <pc:sldMk cId="1630199815" sldId="366"/>
            <ac:spMk id="6" creationId="{1D1467AA-4FE2-75AE-FEC2-C4177BE19BE7}"/>
          </ac:spMkLst>
        </pc:spChg>
        <pc:spChg chg="del">
          <ac:chgData name="Olivier Lefebvre" userId="6f87d5af-f62a-47df-9c4f-aec2b3e9431f" providerId="ADAL" clId="{6CF1D5ED-573C-48FC-BAFB-286BE872F72A}" dt="2024-12-06T02:09:48.682" v="445" actId="478"/>
          <ac:spMkLst>
            <pc:docMk/>
            <pc:sldMk cId="1630199815" sldId="366"/>
            <ac:spMk id="11" creationId="{13A3D1E9-4836-E261-F0A9-4F7E86CDDB96}"/>
          </ac:spMkLst>
        </pc:spChg>
        <pc:spChg chg="del">
          <ac:chgData name="Olivier Lefebvre" userId="6f87d5af-f62a-47df-9c4f-aec2b3e9431f" providerId="ADAL" clId="{6CF1D5ED-573C-48FC-BAFB-286BE872F72A}" dt="2024-12-06T02:09:48.682" v="445" actId="478"/>
          <ac:spMkLst>
            <pc:docMk/>
            <pc:sldMk cId="1630199815" sldId="366"/>
            <ac:spMk id="12" creationId="{E6A5DA85-596A-0F6D-1EE8-2433D0CB3E00}"/>
          </ac:spMkLst>
        </pc:spChg>
        <pc:spChg chg="del">
          <ac:chgData name="Olivier Lefebvre" userId="6f87d5af-f62a-47df-9c4f-aec2b3e9431f" providerId="ADAL" clId="{6CF1D5ED-573C-48FC-BAFB-286BE872F72A}" dt="2024-12-06T02:09:48.682" v="445" actId="478"/>
          <ac:spMkLst>
            <pc:docMk/>
            <pc:sldMk cId="1630199815" sldId="366"/>
            <ac:spMk id="13" creationId="{0FA46EDA-2513-7A79-A17B-77EE5045B291}"/>
          </ac:spMkLst>
        </pc:spChg>
        <pc:spChg chg="del">
          <ac:chgData name="Olivier Lefebvre" userId="6f87d5af-f62a-47df-9c4f-aec2b3e9431f" providerId="ADAL" clId="{6CF1D5ED-573C-48FC-BAFB-286BE872F72A}" dt="2024-12-06T02:09:48.682" v="445" actId="478"/>
          <ac:spMkLst>
            <pc:docMk/>
            <pc:sldMk cId="1630199815" sldId="366"/>
            <ac:spMk id="14" creationId="{3CBA6A81-CF06-4BB3-96CA-0D74E5A417C1}"/>
          </ac:spMkLst>
        </pc:spChg>
        <pc:spChg chg="del">
          <ac:chgData name="Olivier Lefebvre" userId="6f87d5af-f62a-47df-9c4f-aec2b3e9431f" providerId="ADAL" clId="{6CF1D5ED-573C-48FC-BAFB-286BE872F72A}" dt="2024-12-06T02:08:51.595" v="427" actId="478"/>
          <ac:spMkLst>
            <pc:docMk/>
            <pc:sldMk cId="1630199815" sldId="366"/>
            <ac:spMk id="15" creationId="{F04BFBA6-C14B-A78C-2B53-31FC4CCAF986}"/>
          </ac:spMkLst>
        </pc:spChg>
        <pc:spChg chg="del">
          <ac:chgData name="Olivier Lefebvre" userId="6f87d5af-f62a-47df-9c4f-aec2b3e9431f" providerId="ADAL" clId="{6CF1D5ED-573C-48FC-BAFB-286BE872F72A}" dt="2024-12-06T02:08:51.595" v="427" actId="478"/>
          <ac:spMkLst>
            <pc:docMk/>
            <pc:sldMk cId="1630199815" sldId="366"/>
            <ac:spMk id="16" creationId="{74AE1CF5-DD79-689C-42CE-E02C5480BA3A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8" creationId="{BAD13285-48A6-A84C-6582-DA6AD0090EEA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3" creationId="{69A8F633-A882-2C45-202C-A048E32A9A49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4" creationId="{9F4FDA3D-3EB2-4E4F-69D4-5BF3808B754B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5" creationId="{1A34C3C0-8AA2-0061-08E7-A3CE4A5EDCDE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6" creationId="{7F2AEEA6-4EF6-6BDF-2F64-53C43C14214D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7" creationId="{25AD4AEA-3654-888B-5A94-B5106FAC920B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8" creationId="{8FE459B9-8098-EDE0-667D-860FCBCBADDA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29" creationId="{C79C0598-9A6A-4F7B-A063-9A7004B93501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39" creationId="{5AC069E9-6344-9D05-FEA3-5351F6B22737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40" creationId="{D67682C7-8097-0FC1-0C4F-A1A5162643BE}"/>
          </ac:spMkLst>
        </pc:spChg>
        <pc:spChg chg="add 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42" creationId="{95058DF2-8AC5-2F60-DF6A-ABD64995D010}"/>
          </ac:spMkLst>
        </pc:spChg>
        <pc:spChg chg="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1029" creationId="{AF272012-4367-CEA3-B4F2-26E2C42E1B29}"/>
          </ac:spMkLst>
        </pc:spChg>
        <pc:spChg chg="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1034" creationId="{EA5022D8-B55B-27E9-9A9B-660685B50415}"/>
          </ac:spMkLst>
        </pc:spChg>
        <pc:spChg chg="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1040" creationId="{CEAE765E-604F-905E-DBD7-7F857C2B4E01}"/>
          </ac:spMkLst>
        </pc:spChg>
        <pc:spChg chg="mod">
          <ac:chgData name="Olivier Lefebvre" userId="6f87d5af-f62a-47df-9c4f-aec2b3e9431f" providerId="ADAL" clId="{6CF1D5ED-573C-48FC-BAFB-286BE872F72A}" dt="2024-12-06T02:09:18.308" v="438" actId="1076"/>
          <ac:spMkLst>
            <pc:docMk/>
            <pc:sldMk cId="1630199815" sldId="366"/>
            <ac:spMk id="1041" creationId="{4952B253-1698-6BFA-4566-6CE6C932E747}"/>
          </ac:spMkLst>
        </pc:spChg>
        <pc:spChg chg="add mod">
          <ac:chgData name="Olivier Lefebvre" userId="6f87d5af-f62a-47df-9c4f-aec2b3e9431f" providerId="ADAL" clId="{6CF1D5ED-573C-48FC-BAFB-286BE872F72A}" dt="2024-12-06T02:09:56.553" v="446"/>
          <ac:spMkLst>
            <pc:docMk/>
            <pc:sldMk cId="1630199815" sldId="366"/>
            <ac:spMk id="1098" creationId="{C0F8CA6F-D875-2485-98B2-054FBF8A8278}"/>
          </ac:spMkLst>
        </pc:spChg>
        <pc:spChg chg="add mod">
          <ac:chgData name="Olivier Lefebvre" userId="6f87d5af-f62a-47df-9c4f-aec2b3e9431f" providerId="ADAL" clId="{6CF1D5ED-573C-48FC-BAFB-286BE872F72A}" dt="2024-12-06T02:09:56.553" v="446"/>
          <ac:spMkLst>
            <pc:docMk/>
            <pc:sldMk cId="1630199815" sldId="366"/>
            <ac:spMk id="1099" creationId="{F9881CCE-C0C9-C836-930A-890CF7071BE9}"/>
          </ac:spMkLst>
        </pc:spChg>
        <pc:spChg chg="add mod">
          <ac:chgData name="Olivier Lefebvre" userId="6f87d5af-f62a-47df-9c4f-aec2b3e9431f" providerId="ADAL" clId="{6CF1D5ED-573C-48FC-BAFB-286BE872F72A}" dt="2024-12-06T02:09:56.553" v="446"/>
          <ac:spMkLst>
            <pc:docMk/>
            <pc:sldMk cId="1630199815" sldId="366"/>
            <ac:spMk id="1100" creationId="{3258CF53-2F79-D9B3-BD39-123BAE9B136B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35" creationId="{E02062EA-CE3C-172E-E4FE-63C3D3A1F42C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39" creationId="{71CC5274-BD61-73EB-10AE-D1D1FC0AC900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40" creationId="{44279FA2-0055-6B51-9978-2899542A5E41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41" creationId="{3D52BC14-8B6C-5640-F530-12E28A21AF03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44" creationId="{401C6C78-6034-790E-BC61-D8EC43D21CF6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45" creationId="{B87B6BE2-99A1-EEDA-0761-98988FF4F203}"/>
          </ac:spMkLst>
        </pc:spChg>
        <pc:spChg chg="del">
          <ac:chgData name="Olivier Lefebvre" userId="6f87d5af-f62a-47df-9c4f-aec2b3e9431f" providerId="ADAL" clId="{6CF1D5ED-573C-48FC-BAFB-286BE872F72A}" dt="2024-12-06T02:08:48.473" v="426" actId="478"/>
          <ac:spMkLst>
            <pc:docMk/>
            <pc:sldMk cId="1630199815" sldId="366"/>
            <ac:spMk id="1146" creationId="{8608A41F-ACF6-8772-B493-E9FF30ED2A0A}"/>
          </ac:spMkLst>
        </pc:spChg>
        <pc:grpChg chg="add mod">
          <ac:chgData name="Olivier Lefebvre" userId="6f87d5af-f62a-47df-9c4f-aec2b3e9431f" providerId="ADAL" clId="{6CF1D5ED-573C-48FC-BAFB-286BE872F72A}" dt="2024-12-06T02:09:18.308" v="438" actId="1076"/>
          <ac:grpSpMkLst>
            <pc:docMk/>
            <pc:sldMk cId="1630199815" sldId="366"/>
            <ac:grpSpMk id="45" creationId="{3A49CEBC-E729-1275-7AB6-903D1C10359C}"/>
          </ac:grpSpMkLst>
        </pc:grpChg>
        <pc:graphicFrameChg chg="modGraphic">
          <ac:chgData name="Olivier Lefebvre" userId="6f87d5af-f62a-47df-9c4f-aec2b3e9431f" providerId="ADAL" clId="{6CF1D5ED-573C-48FC-BAFB-286BE872F72A}" dt="2024-12-06T02:11:38.765" v="466" actId="14734"/>
          <ac:graphicFrameMkLst>
            <pc:docMk/>
            <pc:sldMk cId="1630199815" sldId="366"/>
            <ac:graphicFrameMk id="57" creationId="{A4B8FF28-AF5C-BAE2-62ED-68D2569959A4}"/>
          </ac:graphicFrameMkLst>
        </pc:graphicFrameChg>
        <pc:graphicFrameChg chg="modGraphic">
          <ac:chgData name="Olivier Lefebvre" userId="6f87d5af-f62a-47df-9c4f-aec2b3e9431f" providerId="ADAL" clId="{6CF1D5ED-573C-48FC-BAFB-286BE872F72A}" dt="2024-12-06T02:11:24.325" v="464" actId="14734"/>
          <ac:graphicFrameMkLst>
            <pc:docMk/>
            <pc:sldMk cId="1630199815" sldId="366"/>
            <ac:graphicFrameMk id="1033" creationId="{84BD71D8-3933-7D0B-355A-08D727AF68AF}"/>
          </ac:graphicFrameMkLst>
        </pc:graphicFrame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" creationId="{6A6710B5-88C9-09A3-8A00-AE74593BF035}"/>
          </ac:picMkLst>
        </pc:picChg>
        <pc:picChg chg="del">
          <ac:chgData name="Olivier Lefebvre" userId="6f87d5af-f62a-47df-9c4f-aec2b3e9431f" providerId="ADAL" clId="{6CF1D5ED-573C-48FC-BAFB-286BE872F72A}" dt="2024-12-06T02:09:48.682" v="445" actId="478"/>
          <ac:picMkLst>
            <pc:docMk/>
            <pc:sldMk cId="1630199815" sldId="366"/>
            <ac:picMk id="7" creationId="{E04417B0-A174-251F-F344-656097A9AF1E}"/>
          </ac:picMkLst>
        </pc:picChg>
        <pc:picChg chg="del">
          <ac:chgData name="Olivier Lefebvre" userId="6f87d5af-f62a-47df-9c4f-aec2b3e9431f" providerId="ADAL" clId="{6CF1D5ED-573C-48FC-BAFB-286BE872F72A}" dt="2024-12-06T02:09:48.682" v="445" actId="478"/>
          <ac:picMkLst>
            <pc:docMk/>
            <pc:sldMk cId="1630199815" sldId="366"/>
            <ac:picMk id="8" creationId="{DEEADE3D-E82B-BD86-DEAA-C723739B02A3}"/>
          </ac:picMkLst>
        </pc:picChg>
        <pc:picChg chg="del">
          <ac:chgData name="Olivier Lefebvre" userId="6f87d5af-f62a-47df-9c4f-aec2b3e9431f" providerId="ADAL" clId="{6CF1D5ED-573C-48FC-BAFB-286BE872F72A}" dt="2024-12-06T02:09:48.682" v="445" actId="478"/>
          <ac:picMkLst>
            <pc:docMk/>
            <pc:sldMk cId="1630199815" sldId="366"/>
            <ac:picMk id="9" creationId="{BEF7EF21-0C44-509B-2701-63670A337562}"/>
          </ac:picMkLst>
        </pc:picChg>
        <pc:picChg chg="del">
          <ac:chgData name="Olivier Lefebvre" userId="6f87d5af-f62a-47df-9c4f-aec2b3e9431f" providerId="ADAL" clId="{6CF1D5ED-573C-48FC-BAFB-286BE872F72A}" dt="2024-12-06T02:09:48.682" v="445" actId="478"/>
          <ac:picMkLst>
            <pc:docMk/>
            <pc:sldMk cId="1630199815" sldId="366"/>
            <ac:picMk id="10" creationId="{FFFF5935-450D-CB3B-678E-F9BF823A49AA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9" creationId="{6055C163-5759-4768-ACB0-F1A24ED5E934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20" creationId="{8ACF5AE4-60EB-AC19-E38D-8E9F1383462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21" creationId="{2618A8BC-F5FF-4840-7CEE-1576F659A528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0" creationId="{7407FF49-2D36-7A61-CAF0-8F126FC9F83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1" creationId="{5CF241EE-44CC-1F5C-FE2A-7FC4284D2166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2" creationId="{BE8533EA-4C95-4D09-D095-5A5A760DB05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3" creationId="{C981DF29-BD36-197D-5279-04DBAAAB5133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4" creationId="{9A8F079E-EBDD-99B1-B85D-607E036802C5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5" creationId="{9C57BD15-3F64-B087-BCBB-3963F4D986AB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6" creationId="{E98FDCF9-DAD9-D628-4623-4C58AF2D0928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7" creationId="{509C130A-66FF-CB4C-24B2-86BB51D683F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38" creationId="{F03507AE-276B-5116-C949-EE6F0DBDB3D0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41" creationId="{28717E9C-E3B6-2E93-A5B8-6503605E95AA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43" creationId="{D826C457-093B-BA6E-67B2-6B92EE36C43F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44" creationId="{CDB2BF2C-A532-BA6A-487E-EB47D7B2E96E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46" creationId="{6AE004A0-7D56-B5A7-0820-9424F1BAD87A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47" creationId="{27FB9F76-63CD-07F4-E03F-96507F5DF7C5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49" creationId="{96F70DD8-B720-7159-D153-B485AE6D8C1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0" creationId="{E355C7C6-ECE8-A9CA-9CB9-E2D00B1CB8DC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1" creationId="{9B710CDB-D87D-1713-6BAD-3538EE116A05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2" creationId="{95450234-EED7-ACDE-E2C4-5EEB0C7AF13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3" creationId="{38852525-99A7-819E-4CEE-B2B760DBE0FE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4" creationId="{4885C77C-E055-89A9-A65F-8A0212AF910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5" creationId="{5F7975B9-FB4A-B9DD-77AE-0914521AABA8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6" creationId="{1B1A5791-FC13-B5A5-CE8C-0E37AA0E7343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8" creationId="{2BCC6123-D2D2-715D-BDCD-49D08C4913F7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59" creationId="{802CC317-1D35-5F31-8CAC-E7C98110C594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60" creationId="{0D456EF3-40B4-76EF-8C5E-6D4A499AD216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61" creationId="{B50146D1-186A-5DD0-A44E-C0686FC91ACB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62" creationId="{04B0A9CB-333F-44BE-754A-0A068119E96E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63" creationId="{EA971DDD-A631-935A-9F74-D5C6A52C1A4F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24" creationId="{30518DA5-7538-9DAF-6CCE-E19D117BC5A6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25" creationId="{2ECB6DBD-EE24-09E7-0026-AE7F73879CA8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26" creationId="{0A73442B-014A-84D9-094D-3830294AEDAB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27" creationId="{B59C8B09-C1BF-BE92-CB63-2732626C9DD7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30" creationId="{CCFF0CC5-1BC6-A5C9-77B5-D24F8794E57A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31" creationId="{794CF463-041F-7761-B314-3DF48959DCAF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32" creationId="{58F9C3FC-0674-3D49-DD6C-12B1760FBA87}"/>
          </ac:picMkLst>
        </pc:picChg>
        <pc:picChg chg="del">
          <ac:chgData name="Olivier Lefebvre" userId="6f87d5af-f62a-47df-9c4f-aec2b3e9431f" providerId="ADAL" clId="{6CF1D5ED-573C-48FC-BAFB-286BE872F72A}" dt="2024-12-06T02:09:29.037" v="440" actId="478"/>
          <ac:picMkLst>
            <pc:docMk/>
            <pc:sldMk cId="1630199815" sldId="366"/>
            <ac:picMk id="1035" creationId="{AC255314-0BE0-ECB7-94B3-DFD2723FBB74}"/>
          </ac:picMkLst>
        </pc:picChg>
        <pc:picChg chg="del">
          <ac:chgData name="Olivier Lefebvre" userId="6f87d5af-f62a-47df-9c4f-aec2b3e9431f" providerId="ADAL" clId="{6CF1D5ED-573C-48FC-BAFB-286BE872F72A}" dt="2024-12-06T02:09:30.949" v="441" actId="478"/>
          <ac:picMkLst>
            <pc:docMk/>
            <pc:sldMk cId="1630199815" sldId="366"/>
            <ac:picMk id="1036" creationId="{9BDB1676-102B-76DE-ED71-6946C41882D3}"/>
          </ac:picMkLst>
        </pc:picChg>
        <pc:picChg chg="del">
          <ac:chgData name="Olivier Lefebvre" userId="6f87d5af-f62a-47df-9c4f-aec2b3e9431f" providerId="ADAL" clId="{6CF1D5ED-573C-48FC-BAFB-286BE872F72A}" dt="2024-12-06T02:09:36.628" v="443" actId="478"/>
          <ac:picMkLst>
            <pc:docMk/>
            <pc:sldMk cId="1630199815" sldId="366"/>
            <ac:picMk id="1037" creationId="{1DEDEE00-4932-A013-D846-8BE0A330CEEF}"/>
          </ac:picMkLst>
        </pc:picChg>
        <pc:picChg chg="del">
          <ac:chgData name="Olivier Lefebvre" userId="6f87d5af-f62a-47df-9c4f-aec2b3e9431f" providerId="ADAL" clId="{6CF1D5ED-573C-48FC-BAFB-286BE872F72A}" dt="2024-12-06T02:09:38.466" v="444" actId="478"/>
          <ac:picMkLst>
            <pc:docMk/>
            <pc:sldMk cId="1630199815" sldId="366"/>
            <ac:picMk id="1038" creationId="{170B1C4E-92F5-C353-136F-15BE6277A474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42" creationId="{CD8E30D9-428A-AF05-C457-05C60AB8CE43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43" creationId="{9222E898-A261-8CEB-DECC-84C35F0B7F4A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44" creationId="{EA9EC764-CAB5-610E-E239-4FBB91CEC4D9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045" creationId="{A22594BB-1119-815C-FEC2-CD24784B83BE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47" creationId="{46EF12FE-A135-C179-CA29-0634CCF84F37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48" creationId="{34F6D9E0-CEDA-686A-495B-9DBDFA981037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49" creationId="{805CFEBB-5C9B-F9E3-9193-9F0E151521FD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0" creationId="{94966DCB-E438-4042-9E5C-F4867F2BB759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1" creationId="{1023F7C4-811E-730E-D9E5-227B96AC5C54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2" creationId="{9B3CB096-539A-4D4C-4F56-FEC9AC4FD15C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3" creationId="{3624A0DB-C181-12A5-0903-8569A8362B02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4" creationId="{402E9FE7-8F37-769F-B0B2-B607B97FB473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5" creationId="{5219CB6F-5253-E0DF-EDAB-5749F927A52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6" creationId="{342DD357-B270-048B-615E-9948DD6722CA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7" creationId="{5FB9F324-6489-63E6-56AD-359D8D9EDC54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8" creationId="{AF3D88FB-A320-B6EC-B248-D45B86D43508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59" creationId="{42677E2D-50BF-6C0F-D1E9-B6EEE4D54AAC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0" creationId="{2984A363-3CAA-29E4-991D-A0F87D0BD0A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1" creationId="{A0194BC6-1FFD-46A4-CCF0-B733DF1136D3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2" creationId="{E2B3C223-EA3E-322A-2ECF-6F63AB43AD12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3" creationId="{7F0FD905-CD73-D465-CF35-4656E3782349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4" creationId="{B9E0A7C1-EE1A-8DE5-046D-607D72FD0389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5" creationId="{5DC34078-CDF0-4418-5D29-234D45A9AE48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6" creationId="{D42F9AAD-9B67-D3EA-7B91-9EE82D9273A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7" creationId="{6295514A-B6FA-D710-632D-62C805C91B1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8" creationId="{5FB01D77-8611-C855-0002-B07DFCDD9BB8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69" creationId="{CD215F45-EFDC-C6DA-73AD-1B65383211C2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0" creationId="{96982D2A-D608-A4D5-9150-3C778411D9C2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1" creationId="{468FCE35-C29D-FA35-59A6-DB6EDF797D9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2" creationId="{86453C15-1357-4E76-0D16-F5B6BB918F10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3" creationId="{1E823C5C-5809-8A5F-4AAA-78ECCE018B5C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4" creationId="{12327410-DBBE-A7F8-008C-AF25E68C95E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5" creationId="{D21D8B1D-A125-2495-3527-2ED9F0186A0A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6" creationId="{FB2FC83A-285E-F149-6464-99ED5FECA10A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7" creationId="{59D4550C-6DA9-F8EE-12AC-2C7FF8C5952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8" creationId="{25B4ABFF-8289-AB7F-D351-AEC7D57EA4B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79" creationId="{A48A6036-85B6-13ED-F200-1C6FD53EE795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0" creationId="{9472539D-5C81-C206-C75B-5993A8569760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1" creationId="{FFDB80E0-4CB9-271C-1EE4-5737260C483E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2" creationId="{C587D985-2018-AFA1-A98A-391D599DC25F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3" creationId="{B382FE4D-3A1F-6BF4-89F5-71F2C0B4018D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4" creationId="{DBABF9E7-FABE-ECCF-8DC8-75DFA1DF7518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5" creationId="{493C52C7-FDAA-CCCC-BAC0-745A0A7AEE7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6" creationId="{14FB149F-5E16-7284-049C-3216F3E05A11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7" creationId="{CDBEDFF5-6B7E-FCD5-CCA0-B188C4A213C5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8" creationId="{6D530B2A-B37A-AD5E-D9AE-A3D493CC5EF2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89" creationId="{63F1BDED-9876-034A-E111-82E5AF3929A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0" creationId="{8356B56B-01B1-A2DF-0D29-3DC50E3CC5D8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1" creationId="{2517296F-53C5-5797-F391-C5265E96AF69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2" creationId="{D9F1D1AE-A644-AB8E-D1DA-9217B56E1FCB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3" creationId="{61E6A9DE-4375-7363-6EAE-91EFC989450E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4" creationId="{3DF380DD-137B-320A-D52F-C54FB46FDA87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5" creationId="{A4704198-B99B-A571-33D2-5DE1062A02D7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6" creationId="{916A29E6-6DF2-5E25-60B6-E72E7C58CEDE}"/>
          </ac:picMkLst>
        </pc:picChg>
        <pc:picChg chg="add mod">
          <ac:chgData name="Olivier Lefebvre" userId="6f87d5af-f62a-47df-9c4f-aec2b3e9431f" providerId="ADAL" clId="{6CF1D5ED-573C-48FC-BAFB-286BE872F72A}" dt="2024-12-06T02:09:18.308" v="438" actId="1076"/>
          <ac:picMkLst>
            <pc:docMk/>
            <pc:sldMk cId="1630199815" sldId="366"/>
            <ac:picMk id="1097" creationId="{65C48911-FFE8-8D7B-856D-BE02CA45442D}"/>
          </ac:picMkLst>
        </pc:picChg>
        <pc:picChg chg="add mod">
          <ac:chgData name="Olivier Lefebvre" userId="6f87d5af-f62a-47df-9c4f-aec2b3e9431f" providerId="ADAL" clId="{6CF1D5ED-573C-48FC-BAFB-286BE872F72A}" dt="2024-12-06T02:09:56.553" v="446"/>
          <ac:picMkLst>
            <pc:docMk/>
            <pc:sldMk cId="1630199815" sldId="366"/>
            <ac:picMk id="1101" creationId="{9058DB99-3092-6BA2-9A62-D22C71046D62}"/>
          </ac:picMkLst>
        </pc:picChg>
        <pc:picChg chg="add mod">
          <ac:chgData name="Olivier Lefebvre" userId="6f87d5af-f62a-47df-9c4f-aec2b3e9431f" providerId="ADAL" clId="{6CF1D5ED-573C-48FC-BAFB-286BE872F72A}" dt="2024-12-06T02:09:56.553" v="446"/>
          <ac:picMkLst>
            <pc:docMk/>
            <pc:sldMk cId="1630199815" sldId="366"/>
            <ac:picMk id="1102" creationId="{8759C912-B57A-8838-430B-54C03A7C1124}"/>
          </ac:picMkLst>
        </pc:picChg>
        <pc:picChg chg="add mod">
          <ac:chgData name="Olivier Lefebvre" userId="6f87d5af-f62a-47df-9c4f-aec2b3e9431f" providerId="ADAL" clId="{6CF1D5ED-573C-48FC-BAFB-286BE872F72A}" dt="2024-12-06T02:09:56.553" v="446"/>
          <ac:picMkLst>
            <pc:docMk/>
            <pc:sldMk cId="1630199815" sldId="366"/>
            <ac:picMk id="1103" creationId="{AD980DF5-5C26-1088-2CE9-7DB11DCC3F9E}"/>
          </ac:picMkLst>
        </pc:picChg>
        <pc:picChg chg="add mod">
          <ac:chgData name="Olivier Lefebvre" userId="6f87d5af-f62a-47df-9c4f-aec2b3e9431f" providerId="ADAL" clId="{6CF1D5ED-573C-48FC-BAFB-286BE872F72A}" dt="2024-12-06T02:09:56.553" v="446"/>
          <ac:picMkLst>
            <pc:docMk/>
            <pc:sldMk cId="1630199815" sldId="366"/>
            <ac:picMk id="1104" creationId="{9E49141C-DE3F-AEB8-D29B-D0E275E663A5}"/>
          </ac:picMkLst>
        </pc:picChg>
        <pc:picChg chg="add del mod">
          <ac:chgData name="Olivier Lefebvre" userId="6f87d5af-f62a-47df-9c4f-aec2b3e9431f" providerId="ADAL" clId="{6CF1D5ED-573C-48FC-BAFB-286BE872F72A}" dt="2024-12-06T02:10:43.879" v="450" actId="478"/>
          <ac:picMkLst>
            <pc:docMk/>
            <pc:sldMk cId="1630199815" sldId="366"/>
            <ac:picMk id="1105" creationId="{4063E99D-AB52-A4C2-6674-5050B1959AAE}"/>
          </ac:picMkLst>
        </pc:picChg>
        <pc:picChg chg="add mod">
          <ac:chgData name="Olivier Lefebvre" userId="6f87d5af-f62a-47df-9c4f-aec2b3e9431f" providerId="ADAL" clId="{6CF1D5ED-573C-48FC-BAFB-286BE872F72A}" dt="2024-12-06T02:11:09.227" v="459" actId="1076"/>
          <ac:picMkLst>
            <pc:docMk/>
            <pc:sldMk cId="1630199815" sldId="366"/>
            <ac:picMk id="1106" creationId="{A9C82869-0464-1A74-99E3-6E877473B822}"/>
          </ac:picMkLst>
        </pc:picChg>
        <pc:picChg chg="add mod">
          <ac:chgData name="Olivier Lefebvre" userId="6f87d5af-f62a-47df-9c4f-aec2b3e9431f" providerId="ADAL" clId="{6CF1D5ED-573C-48FC-BAFB-286BE872F72A}" dt="2024-12-06T02:11:15.917" v="461" actId="1076"/>
          <ac:picMkLst>
            <pc:docMk/>
            <pc:sldMk cId="1630199815" sldId="366"/>
            <ac:picMk id="1107" creationId="{DD79BF7D-D55D-4583-9F2F-2DF6F77792BD}"/>
          </ac:picMkLst>
        </pc:picChg>
        <pc:picChg chg="add mod">
          <ac:chgData name="Olivier Lefebvre" userId="6f87d5af-f62a-47df-9c4f-aec2b3e9431f" providerId="ADAL" clId="{6CF1D5ED-573C-48FC-BAFB-286BE872F72A}" dt="2024-12-06T02:11:28.266" v="465" actId="1076"/>
          <ac:picMkLst>
            <pc:docMk/>
            <pc:sldMk cId="1630199815" sldId="366"/>
            <ac:picMk id="1108" creationId="{15501BE8-4DA8-C9E8-CB7E-AD0F3440EEA5}"/>
          </ac:picMkLst>
        </pc:picChg>
        <pc:picChg chg="add mod">
          <ac:chgData name="Olivier Lefebvre" userId="6f87d5af-f62a-47df-9c4f-aec2b3e9431f" providerId="ADAL" clId="{6CF1D5ED-573C-48FC-BAFB-286BE872F72A}" dt="2024-12-06T02:11:11.583" v="460" actId="1076"/>
          <ac:picMkLst>
            <pc:docMk/>
            <pc:sldMk cId="1630199815" sldId="366"/>
            <ac:picMk id="1109" creationId="{45F78A16-B9CC-FA46-2607-86623D2FE525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0" creationId="{FFCE3B77-E0E1-52BB-B91B-45C05C95647E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1" creationId="{28479DA6-C0CA-2FC3-69CB-FA0C059D313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2" creationId="{3651897E-9CFA-AEEF-4F9A-347EE2E88220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3" creationId="{A499103F-035C-05DA-16BB-7BF2ADBDA2B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4" creationId="{10724801-DC7A-C2AE-B673-51D4BD9AB109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5" creationId="{BC02AB03-52AC-4AA9-E2A7-0900C023ED34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6" creationId="{0DADF9B4-9626-DF9A-DDD3-A94798998649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7" creationId="{334A74C5-A38F-6FB6-879C-B2B6B8E3FFC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8" creationId="{F8277FD2-3DFF-6893-98B6-D760B7CECC0D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29" creationId="{BF684C37-AAC3-79A1-B851-5D3F0F871726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30" creationId="{CB468194-9643-7EB7-7582-85372AB9AFC5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31" creationId="{1F59DEB0-CE3B-7A18-A5F4-E7EBA207AD90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32" creationId="{DD6623AE-224D-20C7-31DB-39EAE455D832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55" creationId="{CE2B0E5E-EEF3-FB89-C7D5-3F3C4168B434}"/>
          </ac:picMkLst>
        </pc:picChg>
        <pc:picChg chg="del">
          <ac:chgData name="Olivier Lefebvre" userId="6f87d5af-f62a-47df-9c4f-aec2b3e9431f" providerId="ADAL" clId="{6CF1D5ED-573C-48FC-BAFB-286BE872F72A}" dt="2024-12-06T02:08:48.473" v="426" actId="478"/>
          <ac:picMkLst>
            <pc:docMk/>
            <pc:sldMk cId="1630199815" sldId="366"/>
            <ac:picMk id="1156" creationId="{9F3C833E-FA04-FF00-5DFB-B18E6CA0EF39}"/>
          </ac:picMkLst>
        </pc:picChg>
        <pc:cxnChg chg="add mod">
          <ac:chgData name="Olivier Lefebvre" userId="6f87d5af-f62a-47df-9c4f-aec2b3e9431f" providerId="ADAL" clId="{6CF1D5ED-573C-48FC-BAFB-286BE872F72A}" dt="2024-12-06T02:09:18.308" v="438" actId="1076"/>
          <ac:cxnSpMkLst>
            <pc:docMk/>
            <pc:sldMk cId="1630199815" sldId="366"/>
            <ac:cxnSpMk id="2" creationId="{A8BA5C06-B920-A7F1-E899-E60E7A82BB82}"/>
          </ac:cxnSpMkLst>
        </pc:cxnChg>
        <pc:cxnChg chg="add mod">
          <ac:chgData name="Olivier Lefebvre" userId="6f87d5af-f62a-47df-9c4f-aec2b3e9431f" providerId="ADAL" clId="{6CF1D5ED-573C-48FC-BAFB-286BE872F72A}" dt="2024-12-06T02:09:18.308" v="438" actId="1076"/>
          <ac:cxnSpMkLst>
            <pc:docMk/>
            <pc:sldMk cId="1630199815" sldId="366"/>
            <ac:cxnSpMk id="17" creationId="{D56AD9B0-D3E6-0B7A-7CCA-8CB8BF94B1C1}"/>
          </ac:cxnSpMkLst>
        </pc:cxnChg>
        <pc:cxnChg chg="add mod">
          <ac:chgData name="Olivier Lefebvre" userId="6f87d5af-f62a-47df-9c4f-aec2b3e9431f" providerId="ADAL" clId="{6CF1D5ED-573C-48FC-BAFB-286BE872F72A}" dt="2024-12-06T02:09:18.308" v="438" actId="1076"/>
          <ac:cxnSpMkLst>
            <pc:docMk/>
            <pc:sldMk cId="1630199815" sldId="366"/>
            <ac:cxnSpMk id="22" creationId="{76B9795F-8BBA-37B9-516B-1F1EF67597F6}"/>
          </ac:cxnSpMkLst>
        </pc:cxnChg>
        <pc:cxnChg chg="del">
          <ac:chgData name="Olivier Lefebvre" userId="6f87d5af-f62a-47df-9c4f-aec2b3e9431f" providerId="ADAL" clId="{6CF1D5ED-573C-48FC-BAFB-286BE872F72A}" dt="2024-12-06T02:08:48.473" v="426" actId="478"/>
          <ac:cxnSpMkLst>
            <pc:docMk/>
            <pc:sldMk cId="1630199815" sldId="366"/>
            <ac:cxnSpMk id="1046" creationId="{494B8146-388C-897D-4781-D58EB96AD399}"/>
          </ac:cxnSpMkLst>
        </pc:cxnChg>
        <pc:cxnChg chg="del">
          <ac:chgData name="Olivier Lefebvre" userId="6f87d5af-f62a-47df-9c4f-aec2b3e9431f" providerId="ADAL" clId="{6CF1D5ED-573C-48FC-BAFB-286BE872F72A}" dt="2024-12-06T02:08:48.473" v="426" actId="478"/>
          <ac:cxnSpMkLst>
            <pc:docMk/>
            <pc:sldMk cId="1630199815" sldId="366"/>
            <ac:cxnSpMk id="1148" creationId="{E4FA9649-87AC-9452-CD8C-64840DC5D993}"/>
          </ac:cxnSpMkLst>
        </pc:cxnChg>
        <pc:cxnChg chg="del">
          <ac:chgData name="Olivier Lefebvre" userId="6f87d5af-f62a-47df-9c4f-aec2b3e9431f" providerId="ADAL" clId="{6CF1D5ED-573C-48FC-BAFB-286BE872F72A}" dt="2024-12-06T02:08:48.473" v="426" actId="478"/>
          <ac:cxnSpMkLst>
            <pc:docMk/>
            <pc:sldMk cId="1630199815" sldId="366"/>
            <ac:cxnSpMk id="1153" creationId="{68C4AE7F-97B8-3C79-F67F-1A8715FD2230}"/>
          </ac:cxnSpMkLst>
        </pc:cxnChg>
      </pc:sldChg>
      <pc:sldChg chg="addSp delSp modSp mod modTransition">
        <pc:chgData name="Olivier Lefebvre" userId="6f87d5af-f62a-47df-9c4f-aec2b3e9431f" providerId="ADAL" clId="{6CF1D5ED-573C-48FC-BAFB-286BE872F72A}" dt="2024-12-06T12:41:50.017" v="2169"/>
        <pc:sldMkLst>
          <pc:docMk/>
          <pc:sldMk cId="3812016130" sldId="367"/>
        </pc:sldMkLst>
        <pc:spChg chg="mod">
          <ac:chgData name="Olivier Lefebvre" userId="6f87d5af-f62a-47df-9c4f-aec2b3e9431f" providerId="ADAL" clId="{6CF1D5ED-573C-48FC-BAFB-286BE872F72A}" dt="2024-12-06T02:19:53.095" v="542" actId="1036"/>
          <ac:spMkLst>
            <pc:docMk/>
            <pc:sldMk cId="3812016130" sldId="367"/>
            <ac:spMk id="18" creationId="{CCB84960-0F77-32EE-FA67-E1A562E38810}"/>
          </ac:spMkLst>
        </pc:spChg>
        <pc:spChg chg="mod">
          <ac:chgData name="Olivier Lefebvre" userId="6f87d5af-f62a-47df-9c4f-aec2b3e9431f" providerId="ADAL" clId="{6CF1D5ED-573C-48FC-BAFB-286BE872F72A}" dt="2024-12-06T02:19:48.414" v="536" actId="1037"/>
          <ac:spMkLst>
            <pc:docMk/>
            <pc:sldMk cId="3812016130" sldId="367"/>
            <ac:spMk id="19" creationId="{990D9A0C-DAC1-53D6-E236-7D971F243542}"/>
          </ac:spMkLst>
        </pc:spChg>
        <pc:spChg chg="mod">
          <ac:chgData name="Olivier Lefebvre" userId="6f87d5af-f62a-47df-9c4f-aec2b3e9431f" providerId="ADAL" clId="{6CF1D5ED-573C-48FC-BAFB-286BE872F72A}" dt="2024-12-06T02:20:04.040" v="547" actId="1036"/>
          <ac:spMkLst>
            <pc:docMk/>
            <pc:sldMk cId="3812016130" sldId="367"/>
            <ac:spMk id="20" creationId="{4E4FBCD3-21B0-0A67-3DBE-F6AB049386B3}"/>
          </ac:spMkLst>
        </pc:spChg>
        <pc:spChg chg="add mod">
          <ac:chgData name="Olivier Lefebvre" userId="6f87d5af-f62a-47df-9c4f-aec2b3e9431f" providerId="ADAL" clId="{6CF1D5ED-573C-48FC-BAFB-286BE872F72A}" dt="2024-12-06T02:19:36.519" v="524" actId="167"/>
          <ac:spMkLst>
            <pc:docMk/>
            <pc:sldMk cId="3812016130" sldId="367"/>
            <ac:spMk id="21" creationId="{A83C91D7-05AC-00EC-AEC6-CAECC453AF4B}"/>
          </ac:spMkLst>
        </pc:spChg>
        <pc:spChg chg="add mod">
          <ac:chgData name="Olivier Lefebvre" userId="6f87d5af-f62a-47df-9c4f-aec2b3e9431f" providerId="ADAL" clId="{6CF1D5ED-573C-48FC-BAFB-286BE872F72A}" dt="2024-12-06T02:19:36.519" v="524" actId="167"/>
          <ac:spMkLst>
            <pc:docMk/>
            <pc:sldMk cId="3812016130" sldId="367"/>
            <ac:spMk id="22" creationId="{7FCB7AB0-C15D-FB91-24CA-41868984D1C9}"/>
          </ac:spMkLst>
        </pc:spChg>
        <pc:grpChg chg="del">
          <ac:chgData name="Olivier Lefebvre" userId="6f87d5af-f62a-47df-9c4f-aec2b3e9431f" providerId="ADAL" clId="{6CF1D5ED-573C-48FC-BAFB-286BE872F72A}" dt="2024-12-06T02:15:05.671" v="468" actId="478"/>
          <ac:grpSpMkLst>
            <pc:docMk/>
            <pc:sldMk cId="3812016130" sldId="367"/>
            <ac:grpSpMk id="8" creationId="{C96357D4-517A-D83B-CF1E-0781F922A430}"/>
          </ac:grpSpMkLst>
        </pc:grpChg>
        <pc:picChg chg="add mod">
          <ac:chgData name="Olivier Lefebvre" userId="6f87d5af-f62a-47df-9c4f-aec2b3e9431f" providerId="ADAL" clId="{6CF1D5ED-573C-48FC-BAFB-286BE872F72A}" dt="2024-12-06T02:22:13.325" v="570"/>
          <ac:picMkLst>
            <pc:docMk/>
            <pc:sldMk cId="3812016130" sldId="367"/>
            <ac:picMk id="23" creationId="{F6CC20B2-1D25-6527-0930-96EF3DC806BB}"/>
          </ac:picMkLst>
        </pc:picChg>
        <pc:picChg chg="mod">
          <ac:chgData name="Olivier Lefebvre" userId="6f87d5af-f62a-47df-9c4f-aec2b3e9431f" providerId="ADAL" clId="{6CF1D5ED-573C-48FC-BAFB-286BE872F72A}" dt="2024-12-06T02:19:36.519" v="524" actId="167"/>
          <ac:picMkLst>
            <pc:docMk/>
            <pc:sldMk cId="3812016130" sldId="367"/>
            <ac:picMk id="3080" creationId="{28732E01-1758-9A81-9DFB-5586472C99EA}"/>
          </ac:picMkLst>
        </pc:picChg>
      </pc:sldChg>
      <pc:sldChg chg="addSp delSp modSp mod modShow">
        <pc:chgData name="Olivier Lefebvre" userId="6f87d5af-f62a-47df-9c4f-aec2b3e9431f" providerId="ADAL" clId="{6CF1D5ED-573C-48FC-BAFB-286BE872F72A}" dt="2024-12-06T02:33:49.266" v="690" actId="729"/>
        <pc:sldMkLst>
          <pc:docMk/>
          <pc:sldMk cId="2199916960" sldId="369"/>
        </pc:sldMkLst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7" creationId="{620623EC-C1FD-BABD-576D-6A7853E91D70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8" creationId="{729755B7-F13C-6267-5979-C2018BE23B6F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9" creationId="{7504462D-6120-70B8-E477-EB6143AD8652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0" creationId="{3EA12A17-B796-A32C-84BE-BA8AF7574D44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1" creationId="{65EA3629-F632-DC9F-F09A-15DB47A0EE94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2" creationId="{473AC967-3976-6798-9F48-CF7FBFB568D2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3" creationId="{FB46F3FF-57D1-599B-4D77-668B5C11BA9F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4" creationId="{BC665585-90B6-9662-CDF7-FB49598AE543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5" creationId="{04C8E8D8-A64A-5A2E-BE31-CE73A679F200}"/>
          </ac:spMkLst>
        </pc:spChg>
        <pc:spChg chg="add mod topLvl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6" creationId="{C5368F1F-17C1-79D2-8C13-1BEF178A1F23}"/>
          </ac:spMkLst>
        </pc:spChg>
        <pc:spChg chg="mod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19" creationId="{98092EBA-A604-3171-9959-91F0AFFCA5F2}"/>
          </ac:spMkLst>
        </pc:spChg>
        <pc:spChg chg="mod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20" creationId="{1E4D1457-A383-3C95-D8B6-8233C6C09697}"/>
          </ac:spMkLst>
        </pc:spChg>
        <pc:spChg chg="mod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21" creationId="{EB6CB96E-9A2F-E592-92F5-E9BA009B53E3}"/>
          </ac:spMkLst>
        </pc:spChg>
        <pc:spChg chg="mod">
          <ac:chgData name="Olivier Lefebvre" userId="6f87d5af-f62a-47df-9c4f-aec2b3e9431f" providerId="ADAL" clId="{6CF1D5ED-573C-48FC-BAFB-286BE872F72A}" dt="2024-12-06T02:29:28.717" v="654" actId="165"/>
          <ac:spMkLst>
            <pc:docMk/>
            <pc:sldMk cId="2199916960" sldId="369"/>
            <ac:spMk id="22" creationId="{38FE2B07-B6AF-2A3C-7616-E83576FDA23D}"/>
          </ac:spMkLst>
        </pc:spChg>
        <pc:spChg chg="mod">
          <ac:chgData name="Olivier Lefebvre" userId="6f87d5af-f62a-47df-9c4f-aec2b3e9431f" providerId="ADAL" clId="{6CF1D5ED-573C-48FC-BAFB-286BE872F72A}" dt="2024-12-06T02:30:47.482" v="672" actId="1076"/>
          <ac:spMkLst>
            <pc:docMk/>
            <pc:sldMk cId="2199916960" sldId="369"/>
            <ac:spMk id="142" creationId="{FCD2E48D-4EC9-EDAA-59E6-D27713869FF3}"/>
          </ac:spMkLst>
        </pc:spChg>
        <pc:spChg chg="mod">
          <ac:chgData name="Olivier Lefebvre" userId="6f87d5af-f62a-47df-9c4f-aec2b3e9431f" providerId="ADAL" clId="{6CF1D5ED-573C-48FC-BAFB-286BE872F72A}" dt="2024-12-06T02:30:37.756" v="671" actId="1076"/>
          <ac:spMkLst>
            <pc:docMk/>
            <pc:sldMk cId="2199916960" sldId="369"/>
            <ac:spMk id="143" creationId="{83CC53F3-794E-76A4-BDDB-E3FF9745B438}"/>
          </ac:spMkLst>
        </pc:spChg>
        <pc:spChg chg="mod">
          <ac:chgData name="Olivier Lefebvre" userId="6f87d5af-f62a-47df-9c4f-aec2b3e9431f" providerId="ADAL" clId="{6CF1D5ED-573C-48FC-BAFB-286BE872F72A}" dt="2024-12-06T02:30:52.296" v="673" actId="1076"/>
          <ac:spMkLst>
            <pc:docMk/>
            <pc:sldMk cId="2199916960" sldId="369"/>
            <ac:spMk id="144" creationId="{BA671915-2C86-E64E-F0E9-6641CF7246A8}"/>
          </ac:spMkLst>
        </pc:spChg>
        <pc:spChg chg="mod">
          <ac:chgData name="Olivier Lefebvre" userId="6f87d5af-f62a-47df-9c4f-aec2b3e9431f" providerId="ADAL" clId="{6CF1D5ED-573C-48FC-BAFB-286BE872F72A}" dt="2024-12-06T02:30:31.913" v="670" actId="1076"/>
          <ac:spMkLst>
            <pc:docMk/>
            <pc:sldMk cId="2199916960" sldId="369"/>
            <ac:spMk id="145" creationId="{528CDBE2-288D-E77A-ADF6-FC43D3C61D53}"/>
          </ac:spMkLst>
        </pc:spChg>
        <pc:spChg chg="mod">
          <ac:chgData name="Olivier Lefebvre" userId="6f87d5af-f62a-47df-9c4f-aec2b3e9431f" providerId="ADAL" clId="{6CF1D5ED-573C-48FC-BAFB-286BE872F72A}" dt="2024-12-06T02:33:10.804" v="684" actId="1035"/>
          <ac:spMkLst>
            <pc:docMk/>
            <pc:sldMk cId="2199916960" sldId="369"/>
            <ac:spMk id="146" creationId="{3AAB0EEC-E0A7-B2B1-288F-1CBDD47CD9D0}"/>
          </ac:spMkLst>
        </pc:spChg>
        <pc:spChg chg="mod">
          <ac:chgData name="Olivier Lefebvre" userId="6f87d5af-f62a-47df-9c4f-aec2b3e9431f" providerId="ADAL" clId="{6CF1D5ED-573C-48FC-BAFB-286BE872F72A}" dt="2024-12-06T02:30:31.913" v="670" actId="1076"/>
          <ac:spMkLst>
            <pc:docMk/>
            <pc:sldMk cId="2199916960" sldId="369"/>
            <ac:spMk id="147" creationId="{186BE1DE-ED21-95DA-CE10-6A27DE4A0360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154" creationId="{900E1A93-EE15-44F0-F79E-42EBA55E6187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155" creationId="{FE12EB98-67F2-774D-A412-5F77A99E1A22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156" creationId="{85A0D5D8-79AD-01BB-E6BE-272ACF240BBD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157" creationId="{806BAEF1-F81D-09B6-A87D-037F1333E774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2" creationId="{64472071-4305-BEA0-A770-AE299258A2BB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3" creationId="{1E744F2F-C54F-46D9-BFA9-46302245CB4A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4" creationId="{766F1F01-C841-0EAE-ED7D-C7543A1C9953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5" creationId="{82A9494F-E9FA-7CEA-9F23-C8776172382D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6" creationId="{21F5C0A0-0F9C-0C40-8639-E8C4336A6C40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7" creationId="{B2F54712-5177-3815-0767-75B3227A23B5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8" creationId="{DD3F09E5-27AF-B5A5-C816-76B5230FD719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69" creationId="{8D7A0656-F9FA-C47E-270F-A141817C75BA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70" creationId="{F0C372B4-B857-48C4-12B2-62088E8060CA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171" creationId="{DA20176A-50B3-94A7-BF3C-07A651897A98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4197" creationId="{08E052E1-BC30-DE46-9A55-D783ADFA9CF5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4198" creationId="{782B52AB-D5B7-A530-041C-5BEFE250EFD7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4199" creationId="{33D7C960-2D02-C32A-8A25-2D0E37F6C86B}"/>
          </ac:spMkLst>
        </pc:spChg>
        <pc:spChg chg="mod">
          <ac:chgData name="Olivier Lefebvre" userId="6f87d5af-f62a-47df-9c4f-aec2b3e9431f" providerId="ADAL" clId="{6CF1D5ED-573C-48FC-BAFB-286BE872F72A}" dt="2024-12-06T02:22:10.472" v="569" actId="1076"/>
          <ac:spMkLst>
            <pc:docMk/>
            <pc:sldMk cId="2199916960" sldId="369"/>
            <ac:spMk id="4200" creationId="{65B41920-0C3F-1141-843D-276775F6218C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06" creationId="{C58AD711-FD9A-EE1B-FDF6-3D092EF465F7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10" creationId="{8EE97D01-3641-5AA9-5A27-E2F0244F4CE8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17" creationId="{F3E43E92-162F-3A15-6975-7CF1274B823F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18" creationId="{B5921849-0494-470B-3219-E16E9BA03D68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19" creationId="{D389A603-C16D-C8DF-5257-0C0441417F9E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22" creationId="{06E480D0-18E6-4FC3-7984-54EEBE525624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29" creationId="{735C13FD-988E-9879-D874-B7F7D5FC5E79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30" creationId="{789E9432-027D-EF70-26DC-74CF96CFB61F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31" creationId="{1BA79A88-EEBA-D923-87A1-BC7E587CFD6E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4232" creationId="{73045FA6-0097-0949-453D-BE02356AB3DA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33" creationId="{1EF3F605-38EE-477A-3454-A97C5145AE1B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34" creationId="{390A42BA-3035-C0F2-5260-247036E75397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35" creationId="{93D4A4B7-2D8F-3DB6-C8C0-DC3EBB0B12E5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39" creationId="{5732AACE-E743-C897-C421-4B7A5A8EB54E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40" creationId="{63B3228A-6846-B752-5E5C-EA63D8CF37F7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241" creationId="{7F291A6C-EEB7-23C7-FBAB-CCA7A4346FE7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69" creationId="{63C950A2-C5C1-00B6-405A-F4CBC9E2EF8A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70" creationId="{5283A58A-F640-E0E0-3F89-3887B9A1E7F6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71" creationId="{05B960AF-BAC5-4A8B-88A3-66AE195C03C4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75" creationId="{B2D90266-1F23-B7EE-E312-F4031957B69D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76" creationId="{41635DEA-1DA1-EDB0-2A8D-33E50744C901}"/>
          </ac:spMkLst>
        </pc:spChg>
        <pc:spChg chg="del">
          <ac:chgData name="Olivier Lefebvre" userId="6f87d5af-f62a-47df-9c4f-aec2b3e9431f" providerId="ADAL" clId="{6CF1D5ED-573C-48FC-BAFB-286BE872F72A}" dt="2024-12-06T02:20:37.738" v="549" actId="478"/>
          <ac:spMkLst>
            <pc:docMk/>
            <pc:sldMk cId="2199916960" sldId="369"/>
            <ac:spMk id="4377" creationId="{2AB0E7FA-2536-8B62-0E56-FE414F1F2F7C}"/>
          </ac:spMkLst>
        </pc:spChg>
        <pc:spChg chg="mod">
          <ac:chgData name="Olivier Lefebvre" userId="6f87d5af-f62a-47df-9c4f-aec2b3e9431f" providerId="ADAL" clId="{6CF1D5ED-573C-48FC-BAFB-286BE872F72A}" dt="2024-12-06T02:30:56.165" v="674" actId="1076"/>
          <ac:spMkLst>
            <pc:docMk/>
            <pc:sldMk cId="2199916960" sldId="369"/>
            <ac:spMk id="4393" creationId="{736DF880-2029-EA24-2522-992A0281AA46}"/>
          </ac:spMkLst>
        </pc:spChg>
        <pc:spChg chg="mod">
          <ac:chgData name="Olivier Lefebvre" userId="6f87d5af-f62a-47df-9c4f-aec2b3e9431f" providerId="ADAL" clId="{6CF1D5ED-573C-48FC-BAFB-286BE872F72A}" dt="2024-12-06T02:31:01.584" v="675" actId="1076"/>
          <ac:spMkLst>
            <pc:docMk/>
            <pc:sldMk cId="2199916960" sldId="369"/>
            <ac:spMk id="4394" creationId="{D32DAB82-451C-9706-BE47-858286AB30A9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86" creationId="{49C2B924-848C-847D-25B0-1E79278548D3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87" creationId="{B7B2F501-8D48-9782-5273-BFC8C76301C7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88" creationId="{A8F47E57-6DA1-C2D2-EE37-17AF65C1F66B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89" creationId="{36A19C8A-202B-9F39-D852-DEDD3D6BBF21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0" creationId="{A716F585-1564-4B38-DCEE-C4E2398CBC47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1" creationId="{CE48DF9E-A190-2334-818C-BF02861FF013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2" creationId="{5C0D0FA4-5A1C-0D54-1E60-0C8B641D63B8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3" creationId="{CE81C79E-0E1F-B5AA-1762-DAA00108C333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4" creationId="{085181CC-3393-33BC-0DBE-34109D5661F5}"/>
          </ac:spMkLst>
        </pc:spChg>
        <pc:spChg chg="mod">
          <ac:chgData name="Olivier Lefebvre" userId="6f87d5af-f62a-47df-9c4f-aec2b3e9431f" providerId="ADAL" clId="{6CF1D5ED-573C-48FC-BAFB-286BE872F72A}" dt="2024-12-06T02:21:53.736" v="563" actId="1076"/>
          <ac:spMkLst>
            <pc:docMk/>
            <pc:sldMk cId="2199916960" sldId="369"/>
            <ac:spMk id="7195" creationId="{FED01816-5AC6-BE65-B32B-DF067089F38C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7242" creationId="{FF3CD67A-68E3-3A5F-7CD5-AB62EE70D0A1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7243" creationId="{ADBB7CE9-A6D2-298C-B6DF-2324A9D47280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7244" creationId="{0B58BD85-7B7A-320E-075A-889FECB61B7C}"/>
          </ac:spMkLst>
        </pc:spChg>
        <pc:spChg chg="mod">
          <ac:chgData name="Olivier Lefebvre" userId="6f87d5af-f62a-47df-9c4f-aec2b3e9431f" providerId="ADAL" clId="{6CF1D5ED-573C-48FC-BAFB-286BE872F72A}" dt="2024-12-06T02:22:44.788" v="577" actId="1076"/>
          <ac:spMkLst>
            <pc:docMk/>
            <pc:sldMk cId="2199916960" sldId="369"/>
            <ac:spMk id="7245" creationId="{DF4477DF-1710-F275-C22D-198BCFFC59FE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0" creationId="{AE4923B4-1326-2687-9435-4B6E9B7B544E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1" creationId="{256C86AE-0715-E99F-8F7B-B45E36D12E56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2" creationId="{E332E123-D061-A62B-BA5A-23D6504CA5C6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3" creationId="{5D6D4B61-DEFA-065E-30B5-B927E0A464A2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4" creationId="{5D7896BF-B629-C7B7-B68C-7062A7B9A92A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5" creationId="{24F5F292-6296-A083-EB47-0E9C35BEB951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6" creationId="{A1B69E43-8AF3-4325-00E4-AE4E2057E3ED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7" creationId="{BFF7079D-2041-C6FF-4064-C7EF49DB989C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8" creationId="{BF30B044-989C-89ED-69B6-F3F44D3E675F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259" creationId="{54518695-7583-5619-5D9B-B61D09300502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315" creationId="{1D725B04-91E8-4EA4-BACA-170FCA33464D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316" creationId="{3A67A2A2-1F14-C3CC-A3B0-106511F7B6AC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317" creationId="{039B232C-3C89-9C02-D027-0453D69AB4F5}"/>
          </ac:spMkLst>
        </pc:spChg>
        <pc:spChg chg="mod">
          <ac:chgData name="Olivier Lefebvre" userId="6f87d5af-f62a-47df-9c4f-aec2b3e9431f" providerId="ADAL" clId="{6CF1D5ED-573C-48FC-BAFB-286BE872F72A}" dt="2024-12-06T02:22:51.111" v="579" actId="1076"/>
          <ac:spMkLst>
            <pc:docMk/>
            <pc:sldMk cId="2199916960" sldId="369"/>
            <ac:spMk id="7318" creationId="{B16836E8-949F-F8B0-8CA3-7F5C135FC56A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3" creationId="{021172B6-2414-3971-9E35-33E83B1141DA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4" creationId="{D6B836F6-3074-79EA-E928-5C5A0EFE3269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5" creationId="{DD8465B6-CB7C-7226-85FE-0715B6E1ECC4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6" creationId="{D5A12093-C32B-2BFA-09AB-69D310495B84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7" creationId="{40AF0F0E-645C-43D7-AEBC-A82A10294786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8" creationId="{5C1BF6B7-E25E-B939-7A6C-A96FD3A81F9C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29" creationId="{FA8313F2-8405-E4A4-C6CE-5BE65C6E5823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30" creationId="{B7C116A5-05C9-5A30-A5CE-F806E575BBC8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31" creationId="{38C4E460-0DC2-D9E1-B1AF-AE4A82AF9FC2}"/>
          </ac:spMkLst>
        </pc:spChg>
        <pc:spChg chg="mod topLvl">
          <ac:chgData name="Olivier Lefebvre" userId="6f87d5af-f62a-47df-9c4f-aec2b3e9431f" providerId="ADAL" clId="{6CF1D5ED-573C-48FC-BAFB-286BE872F72A}" dt="2024-12-06T02:28:43.365" v="644" actId="165"/>
          <ac:spMkLst>
            <pc:docMk/>
            <pc:sldMk cId="2199916960" sldId="369"/>
            <ac:spMk id="7332" creationId="{02EFC271-39E0-86BB-2470-5E9B253DA90E}"/>
          </ac:spMkLst>
        </pc:spChg>
        <pc:spChg chg="del mod">
          <ac:chgData name="Olivier Lefebvre" userId="6f87d5af-f62a-47df-9c4f-aec2b3e9431f" providerId="ADAL" clId="{6CF1D5ED-573C-48FC-BAFB-286BE872F72A}" dt="2024-12-06T02:26:17.439" v="623" actId="478"/>
          <ac:spMkLst>
            <pc:docMk/>
            <pc:sldMk cId="2199916960" sldId="369"/>
            <ac:spMk id="7388" creationId="{69B2B88B-58FA-E539-8B78-81E39096D670}"/>
          </ac:spMkLst>
        </pc:spChg>
        <pc:spChg chg="del mod">
          <ac:chgData name="Olivier Lefebvre" userId="6f87d5af-f62a-47df-9c4f-aec2b3e9431f" providerId="ADAL" clId="{6CF1D5ED-573C-48FC-BAFB-286BE872F72A}" dt="2024-12-06T02:26:20.345" v="624" actId="478"/>
          <ac:spMkLst>
            <pc:docMk/>
            <pc:sldMk cId="2199916960" sldId="369"/>
            <ac:spMk id="7389" creationId="{09C4786E-2869-89C3-BCCE-8C12097BFAAB}"/>
          </ac:spMkLst>
        </pc:spChg>
        <pc:spChg chg="del mod">
          <ac:chgData name="Olivier Lefebvre" userId="6f87d5af-f62a-47df-9c4f-aec2b3e9431f" providerId="ADAL" clId="{6CF1D5ED-573C-48FC-BAFB-286BE872F72A}" dt="2024-12-06T02:26:09.493" v="621" actId="478"/>
          <ac:spMkLst>
            <pc:docMk/>
            <pc:sldMk cId="2199916960" sldId="369"/>
            <ac:spMk id="7390" creationId="{5D3B6DCF-4ACB-C156-9AB7-2525211AB6BC}"/>
          </ac:spMkLst>
        </pc:spChg>
        <pc:spChg chg="del mod">
          <ac:chgData name="Olivier Lefebvre" userId="6f87d5af-f62a-47df-9c4f-aec2b3e9431f" providerId="ADAL" clId="{6CF1D5ED-573C-48FC-BAFB-286BE872F72A}" dt="2024-12-06T02:26:14.359" v="622" actId="478"/>
          <ac:spMkLst>
            <pc:docMk/>
            <pc:sldMk cId="2199916960" sldId="369"/>
            <ac:spMk id="7391" creationId="{67468869-B280-CEDF-87BE-7EBEBB40C2D4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396" creationId="{B5C6DA97-94D9-B154-97FF-47CB13FE50F3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397" creationId="{72522A18-350A-9D71-0FCA-B13E1EC49E38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398" creationId="{61B0A0FC-0963-DEF9-892B-DA05073F85BF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399" creationId="{E59BA28B-3E9D-80BF-091A-C7D6856BFF3F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0" creationId="{37414D76-49B5-9AE6-4826-0A4397BAD34A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1" creationId="{A496E323-9FBA-F90A-6F14-D298B76776EC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2" creationId="{554BA133-9F33-BF53-DBB5-6024E87CE9F0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3" creationId="{802F3DA0-C848-7E95-2097-A7ABC5B7F40E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4" creationId="{3017B975-B0D1-3B3B-9BD2-096167A4E222}"/>
          </ac:spMkLst>
        </pc:spChg>
        <pc:spChg chg="mod topLvl">
          <ac:chgData name="Olivier Lefebvre" userId="6f87d5af-f62a-47df-9c4f-aec2b3e9431f" providerId="ADAL" clId="{6CF1D5ED-573C-48FC-BAFB-286BE872F72A}" dt="2024-12-06T02:27:40.041" v="629" actId="165"/>
          <ac:spMkLst>
            <pc:docMk/>
            <pc:sldMk cId="2199916960" sldId="369"/>
            <ac:spMk id="7405" creationId="{E6B618BD-CA42-1EA9-0E2D-B86CB78BE060}"/>
          </ac:spMkLst>
        </pc:spChg>
        <pc:spChg chg="del mod">
          <ac:chgData name="Olivier Lefebvre" userId="6f87d5af-f62a-47df-9c4f-aec2b3e9431f" providerId="ADAL" clId="{6CF1D5ED-573C-48FC-BAFB-286BE872F72A}" dt="2024-12-06T02:26:58.568" v="626" actId="478"/>
          <ac:spMkLst>
            <pc:docMk/>
            <pc:sldMk cId="2199916960" sldId="369"/>
            <ac:spMk id="7461" creationId="{29C804D1-A56F-D054-394A-026670CA22A8}"/>
          </ac:spMkLst>
        </pc:spChg>
        <pc:spChg chg="del mod">
          <ac:chgData name="Olivier Lefebvre" userId="6f87d5af-f62a-47df-9c4f-aec2b3e9431f" providerId="ADAL" clId="{6CF1D5ED-573C-48FC-BAFB-286BE872F72A}" dt="2024-12-06T02:26:58.568" v="626" actId="478"/>
          <ac:spMkLst>
            <pc:docMk/>
            <pc:sldMk cId="2199916960" sldId="369"/>
            <ac:spMk id="7462" creationId="{A8A272CC-5196-BA95-3591-8361A01346CD}"/>
          </ac:spMkLst>
        </pc:spChg>
        <pc:spChg chg="del mod">
          <ac:chgData name="Olivier Lefebvre" userId="6f87d5af-f62a-47df-9c4f-aec2b3e9431f" providerId="ADAL" clId="{6CF1D5ED-573C-48FC-BAFB-286BE872F72A}" dt="2024-12-06T02:26:45.579" v="625" actId="478"/>
          <ac:spMkLst>
            <pc:docMk/>
            <pc:sldMk cId="2199916960" sldId="369"/>
            <ac:spMk id="7463" creationId="{39650D6F-4A9A-3540-E43D-7FA7CFE1B8C9}"/>
          </ac:spMkLst>
        </pc:spChg>
        <pc:spChg chg="del mod">
          <ac:chgData name="Olivier Lefebvre" userId="6f87d5af-f62a-47df-9c4f-aec2b3e9431f" providerId="ADAL" clId="{6CF1D5ED-573C-48FC-BAFB-286BE872F72A}" dt="2024-12-06T02:26:58.568" v="626" actId="478"/>
          <ac:spMkLst>
            <pc:docMk/>
            <pc:sldMk cId="2199916960" sldId="369"/>
            <ac:spMk id="7464" creationId="{E71E628E-E832-E0C2-C157-996F16A73C31}"/>
          </ac:spMkLst>
        </pc:spChg>
        <pc:spChg chg="add mod">
          <ac:chgData name="Olivier Lefebvre" userId="6f87d5af-f62a-47df-9c4f-aec2b3e9431f" providerId="ADAL" clId="{6CF1D5ED-573C-48FC-BAFB-286BE872F72A}" dt="2024-12-06T02:25:16.055" v="618" actId="208"/>
          <ac:spMkLst>
            <pc:docMk/>
            <pc:sldMk cId="2199916960" sldId="369"/>
            <ac:spMk id="7465" creationId="{FFBC40A4-AB5C-AEDD-D285-94E43EEEB840}"/>
          </ac:spMkLst>
        </pc:spChg>
        <pc:spChg chg="add mod">
          <ac:chgData name="Olivier Lefebvre" userId="6f87d5af-f62a-47df-9c4f-aec2b3e9431f" providerId="ADAL" clId="{6CF1D5ED-573C-48FC-BAFB-286BE872F72A}" dt="2024-12-06T02:25:13.504" v="617" actId="208"/>
          <ac:spMkLst>
            <pc:docMk/>
            <pc:sldMk cId="2199916960" sldId="369"/>
            <ac:spMk id="7466" creationId="{36ED66D1-5D57-931C-A229-D9E96C7BC3A5}"/>
          </ac:spMkLst>
        </pc:spChg>
        <pc:spChg chg="add mod">
          <ac:chgData name="Olivier Lefebvre" userId="6f87d5af-f62a-47df-9c4f-aec2b3e9431f" providerId="ADAL" clId="{6CF1D5ED-573C-48FC-BAFB-286BE872F72A}" dt="2024-12-06T02:25:23.518" v="620" actId="1076"/>
          <ac:spMkLst>
            <pc:docMk/>
            <pc:sldMk cId="2199916960" sldId="369"/>
            <ac:spMk id="7467" creationId="{29F82ECD-72AC-9A52-AFD3-379565806B08}"/>
          </ac:spMkLst>
        </pc:spChg>
        <pc:spChg chg="add mod">
          <ac:chgData name="Olivier Lefebvre" userId="6f87d5af-f62a-47df-9c4f-aec2b3e9431f" providerId="ADAL" clId="{6CF1D5ED-573C-48FC-BAFB-286BE872F72A}" dt="2024-12-06T02:33:24.595" v="689" actId="1076"/>
          <ac:spMkLst>
            <pc:docMk/>
            <pc:sldMk cId="2199916960" sldId="369"/>
            <ac:spMk id="7468" creationId="{7E4CB01F-2572-B61A-D3F5-2BA2929B3264}"/>
          </ac:spMkLst>
        </pc:spChg>
        <pc:grpChg chg="add mod topLvl">
          <ac:chgData name="Olivier Lefebvre" userId="6f87d5af-f62a-47df-9c4f-aec2b3e9431f" providerId="ADAL" clId="{6CF1D5ED-573C-48FC-BAFB-286BE872F72A}" dt="2024-12-06T02:29:28.717" v="654" actId="165"/>
          <ac:grpSpMkLst>
            <pc:docMk/>
            <pc:sldMk cId="2199916960" sldId="369"/>
            <ac:grpSpMk id="18" creationId="{B15A321D-74E1-4CBB-0F5D-D6E86F5BC7A5}"/>
          </ac:grpSpMkLst>
        </pc:grpChg>
        <pc:grpChg chg="add del mod">
          <ac:chgData name="Olivier Lefebvre" userId="6f87d5af-f62a-47df-9c4f-aec2b3e9431f" providerId="ADAL" clId="{6CF1D5ED-573C-48FC-BAFB-286BE872F72A}" dt="2024-12-06T02:22:34.338" v="575" actId="478"/>
          <ac:grpSpMkLst>
            <pc:docMk/>
            <pc:sldMk cId="2199916960" sldId="369"/>
            <ac:grpSpMk id="158" creationId="{7507DA2F-03B8-C314-5169-6631652EDEAF}"/>
          </ac:grpSpMkLst>
        </pc:grpChg>
        <pc:grpChg chg="mod">
          <ac:chgData name="Olivier Lefebvre" userId="6f87d5af-f62a-47df-9c4f-aec2b3e9431f" providerId="ADAL" clId="{6CF1D5ED-573C-48FC-BAFB-286BE872F72A}" dt="2024-12-06T02:22:10.472" v="569" actId="1076"/>
          <ac:grpSpMkLst>
            <pc:docMk/>
            <pc:sldMk cId="2199916960" sldId="369"/>
            <ac:grpSpMk id="173" creationId="{1CEF9D21-8FCF-E71B-164F-198FA44529BA}"/>
          </ac:grpSpMkLst>
        </pc:grpChg>
        <pc:grpChg chg="add del mod">
          <ac:chgData name="Olivier Lefebvre" userId="6f87d5af-f62a-47df-9c4f-aec2b3e9431f" providerId="ADAL" clId="{6CF1D5ED-573C-48FC-BAFB-286BE872F72A}" dt="2024-12-06T02:23:03.792" v="582" actId="478"/>
          <ac:grpSpMkLst>
            <pc:docMk/>
            <pc:sldMk cId="2199916960" sldId="369"/>
            <ac:grpSpMk id="4202" creationId="{B5F48622-9D50-1AB4-CA96-664956D3F89F}"/>
          </ac:grpSpMkLst>
        </pc:grpChg>
        <pc:grpChg chg="mod">
          <ac:chgData name="Olivier Lefebvre" userId="6f87d5af-f62a-47df-9c4f-aec2b3e9431f" providerId="ADAL" clId="{6CF1D5ED-573C-48FC-BAFB-286BE872F72A}" dt="2024-12-06T02:22:44.788" v="577" actId="1076"/>
          <ac:grpSpMkLst>
            <pc:docMk/>
            <pc:sldMk cId="2199916960" sldId="369"/>
            <ac:grpSpMk id="4246" creationId="{9C5F0914-00EE-2571-DC59-6C511607D88C}"/>
          </ac:grpSpMkLst>
        </pc:grpChg>
        <pc:grpChg chg="del">
          <ac:chgData name="Olivier Lefebvre" userId="6f87d5af-f62a-47df-9c4f-aec2b3e9431f" providerId="ADAL" clId="{6CF1D5ED-573C-48FC-BAFB-286BE872F72A}" dt="2024-12-06T02:20:34.266" v="548" actId="478"/>
          <ac:grpSpMkLst>
            <pc:docMk/>
            <pc:sldMk cId="2199916960" sldId="369"/>
            <ac:grpSpMk id="4257" creationId="{A5CB9527-865F-0D03-80FC-550BB4BB6E3D}"/>
          </ac:grpSpMkLst>
        </pc:grpChg>
        <pc:grpChg chg="add del mod">
          <ac:chgData name="Olivier Lefebvre" userId="6f87d5af-f62a-47df-9c4f-aec2b3e9431f" providerId="ADAL" clId="{6CF1D5ED-573C-48FC-BAFB-286BE872F72A}" dt="2024-12-06T02:29:28.717" v="654" actId="165"/>
          <ac:grpSpMkLst>
            <pc:docMk/>
            <pc:sldMk cId="2199916960" sldId="369"/>
            <ac:grpSpMk id="7181" creationId="{6F9A90E1-0CDE-F2A3-19B9-63B1AA9FB163}"/>
          </ac:grpSpMkLst>
        </pc:grpChg>
        <pc:grpChg chg="add mod">
          <ac:chgData name="Olivier Lefebvre" userId="6f87d5af-f62a-47df-9c4f-aec2b3e9431f" providerId="ADAL" clId="{6CF1D5ED-573C-48FC-BAFB-286BE872F72A}" dt="2024-12-06T02:21:53.736" v="563" actId="1076"/>
          <ac:grpSpMkLst>
            <pc:docMk/>
            <pc:sldMk cId="2199916960" sldId="369"/>
            <ac:grpSpMk id="7182" creationId="{64374F6A-B5AD-1C9D-19F8-28914452536E}"/>
          </ac:grpSpMkLst>
        </pc:grpChg>
        <pc:grpChg chg="mod">
          <ac:chgData name="Olivier Lefebvre" userId="6f87d5af-f62a-47df-9c4f-aec2b3e9431f" providerId="ADAL" clId="{6CF1D5ED-573C-48FC-BAFB-286BE872F72A}" dt="2024-12-06T02:21:53.736" v="563" actId="1076"/>
          <ac:grpSpMkLst>
            <pc:docMk/>
            <pc:sldMk cId="2199916960" sldId="369"/>
            <ac:grpSpMk id="7197" creationId="{F3C366B9-1AB5-6E20-7F7C-FCEFFE3F4C9A}"/>
          </ac:grpSpMkLst>
        </pc:grpChg>
        <pc:grpChg chg="add del mod">
          <ac:chgData name="Olivier Lefebvre" userId="6f87d5af-f62a-47df-9c4f-aec2b3e9431f" providerId="ADAL" clId="{6CF1D5ED-573C-48FC-BAFB-286BE872F72A}" dt="2024-12-06T02:23:02.399" v="581" actId="478"/>
          <ac:grpSpMkLst>
            <pc:docMk/>
            <pc:sldMk cId="2199916960" sldId="369"/>
            <ac:grpSpMk id="7246" creationId="{DD01863D-590D-80F5-3865-14B2F5C49802}"/>
          </ac:grpSpMkLst>
        </pc:grpChg>
        <pc:grpChg chg="mod">
          <ac:chgData name="Olivier Lefebvre" userId="6f87d5af-f62a-47df-9c4f-aec2b3e9431f" providerId="ADAL" clId="{6CF1D5ED-573C-48FC-BAFB-286BE872F72A}" dt="2024-12-06T02:22:51.111" v="579" actId="1076"/>
          <ac:grpSpMkLst>
            <pc:docMk/>
            <pc:sldMk cId="2199916960" sldId="369"/>
            <ac:grpSpMk id="7261" creationId="{486CB9E0-C5B8-FBCF-6474-AB6035CFD501}"/>
          </ac:grpSpMkLst>
        </pc:grpChg>
        <pc:grpChg chg="add del mod">
          <ac:chgData name="Olivier Lefebvre" userId="6f87d5af-f62a-47df-9c4f-aec2b3e9431f" providerId="ADAL" clId="{6CF1D5ED-573C-48FC-BAFB-286BE872F72A}" dt="2024-12-06T02:28:43.365" v="644" actId="165"/>
          <ac:grpSpMkLst>
            <pc:docMk/>
            <pc:sldMk cId="2199916960" sldId="369"/>
            <ac:grpSpMk id="7319" creationId="{632E5B37-BE98-D02C-2B17-F66E2C166956}"/>
          </ac:grpSpMkLst>
        </pc:grpChg>
        <pc:grpChg chg="del mod">
          <ac:chgData name="Olivier Lefebvre" userId="6f87d5af-f62a-47df-9c4f-aec2b3e9431f" providerId="ADAL" clId="{6CF1D5ED-573C-48FC-BAFB-286BE872F72A}" dt="2024-12-06T02:26:17.439" v="623" actId="478"/>
          <ac:grpSpMkLst>
            <pc:docMk/>
            <pc:sldMk cId="2199916960" sldId="369"/>
            <ac:grpSpMk id="7334" creationId="{8018DCEB-23D5-E58A-BBE5-732ED54B6061}"/>
          </ac:grpSpMkLst>
        </pc:grpChg>
        <pc:grpChg chg="add del mod">
          <ac:chgData name="Olivier Lefebvre" userId="6f87d5af-f62a-47df-9c4f-aec2b3e9431f" providerId="ADAL" clId="{6CF1D5ED-573C-48FC-BAFB-286BE872F72A}" dt="2024-12-06T02:27:40.041" v="629" actId="165"/>
          <ac:grpSpMkLst>
            <pc:docMk/>
            <pc:sldMk cId="2199916960" sldId="369"/>
            <ac:grpSpMk id="7392" creationId="{61C45A96-DFC8-472C-E28A-402ADE736D4E}"/>
          </ac:grpSpMkLst>
        </pc:grpChg>
        <pc:grpChg chg="del mod">
          <ac:chgData name="Olivier Lefebvre" userId="6f87d5af-f62a-47df-9c4f-aec2b3e9431f" providerId="ADAL" clId="{6CF1D5ED-573C-48FC-BAFB-286BE872F72A}" dt="2024-12-06T02:26:58.568" v="626" actId="478"/>
          <ac:grpSpMkLst>
            <pc:docMk/>
            <pc:sldMk cId="2199916960" sldId="369"/>
            <ac:grpSpMk id="7407" creationId="{A672ECEF-7EBF-5B6C-BA2B-B53F2025C796}"/>
          </ac:grpSpMkLst>
        </pc:grp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17" creationId="{7AE6EEBE-6362-1B10-65C5-04A381AFAC39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3" creationId="{D00C3383-5A43-BEE8-2FD9-385B0F97905B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4" creationId="{9EC39659-883C-0BE4-18FA-A6AC2AC3CE4A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5" creationId="{EDD48C2B-E9C3-029A-4861-74360B5CB540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6" creationId="{0F41069B-0198-8538-9CF6-78D72D456FDD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7" creationId="{2A56E0F2-FC79-4D25-120F-3966316D63C9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8" creationId="{1EFB64E1-2C37-ABE3-CAB0-985A25349C1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29" creationId="{16C17395-A0D0-1A68-BA7C-E48637A5A50A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0" creationId="{00EFB504-1DFE-7BB4-03DE-FCE78231242C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1" creationId="{AEBF2FCD-317D-8A32-6AEC-66FA7748168D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2" creationId="{12962F1D-26F2-252F-4258-2B03991BACFF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3" creationId="{9E20DB56-5C41-8EC8-C5A2-780B88822F98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4" creationId="{D6EAED79-ADA9-92C7-9BC4-89C8C5CBC45F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5" creationId="{08BDA19E-AECA-BB73-88A6-2990CD9895DE}"/>
          </ac:picMkLst>
        </pc:picChg>
        <pc:picChg chg="add mod topLvl">
          <ac:chgData name="Olivier Lefebvre" userId="6f87d5af-f62a-47df-9c4f-aec2b3e9431f" providerId="ADAL" clId="{6CF1D5ED-573C-48FC-BAFB-286BE872F72A}" dt="2024-12-06T02:29:41.393" v="657" actId="1076"/>
          <ac:picMkLst>
            <pc:docMk/>
            <pc:sldMk cId="2199916960" sldId="369"/>
            <ac:picMk id="36" creationId="{F2ACA6D3-A236-1D20-053A-C2F8CC41D831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7" creationId="{88EE1458-6ACA-807D-EE89-A628E5974254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8" creationId="{CCF5CB98-7772-AF64-687D-44C20DF61292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39" creationId="{DE9900AB-F2E4-680D-ECBF-B85D8E47FF5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0" creationId="{9B1B7B12-6F9E-35A3-7CE1-DB721A1CA31A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1" creationId="{CC0AF441-C567-EAF5-9245-27035708659C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2" creationId="{A00AC197-DFB8-2D8B-665E-3DDCD9ED4879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3" creationId="{CD629072-0E61-F226-C08C-BE87C8BA6187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4" creationId="{D9D6EED2-DBC9-D4B6-518B-9B0AA48BEC81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5" creationId="{F2CEB07A-70BF-CDA9-E0D3-2A54D79653B1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6" creationId="{D00202F8-64D3-4731-3898-ECAA46B66069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7" creationId="{CF147E67-C8E5-70CE-B4BF-A67ED3E0503A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8" creationId="{B2198E88-E613-756E-01AD-7D333A1EA11A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49" creationId="{6BD70F1B-3337-02A1-DFC2-652123A83E37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0" creationId="{230FF600-A654-8274-51B9-2D707DC2D3AB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1" creationId="{005FD8D8-0E1A-7476-A9A1-4A844B79C31D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2" creationId="{F5FC5DAC-226C-96D4-FFCC-F3E805AA9B0C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3" creationId="{F77C6645-86D5-FEEE-9C26-E50EA06AE25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4" creationId="{6D5F8D9D-5E1E-2403-4C53-05F2861AC26D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5" creationId="{AAC9F71D-E109-A12B-AF95-8E69D1B3A1BD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6" creationId="{F9F96AC3-3323-A0A5-FDC2-B1EA485DC354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7" creationId="{CC888242-4A35-05B0-D07B-8FDCC67C58B7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8" creationId="{E610066F-DDC7-181B-133C-BF956DA202F3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59" creationId="{3215873E-5C7B-12A3-DAEE-E81A5E226BB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60" creationId="{5581084A-2FC6-83A6-3113-DC54AE4EE5C6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61" creationId="{3E3509A1-9544-37B2-79FD-8498087B9682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62" creationId="{9104D84B-2BF3-1E1C-FF7B-BF6D13B894DE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63" creationId="{5537B35E-7EE6-77C6-27DB-5747A7B8B307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28" creationId="{DC538B90-0083-AB9E-05AF-627A6659CC9D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29" creationId="{70FCC6A3-C3FD-3229-F4A2-502F001F042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0" creationId="{45398DF1-1AC0-D31D-9C0C-4AAD8DF7574B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1" creationId="{00B01734-842C-B50A-9E1B-2588022E016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2" creationId="{F8EF409A-E2F3-B250-5E6B-5509CA53307D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3" creationId="{AB2989CE-8768-2987-BB50-DBC4FD652D61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4" creationId="{7BF88369-B248-2201-1269-816AB43109BE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5" creationId="{38B33168-9724-F369-87FB-F33E95DEC6FB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6" creationId="{592D431B-181B-3730-3A0B-04279DE3F3D6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7" creationId="{72254B89-72A9-9DFB-7F28-A6CD9880C25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8" creationId="{C9F9D699-F63C-2FF8-C61B-F807CF536C58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39" creationId="{CACC5C7F-CAEF-4AB0-1329-7C2ADA5B2283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40" creationId="{8BFDE81A-35B4-FE45-067E-10F281AB35CC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48" creationId="{0FE58C75-382D-C283-25AA-BB16FADDBFCB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49" creationId="{042F4A5F-F32E-2030-6B50-7270240D4740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50" creationId="{6334EBF8-CDE9-EF4D-00CD-3E16752F7F4A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51" creationId="{EECF0349-CBFD-2F66-4DBD-310C29EAFE2E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52" creationId="{72ECC28F-0F54-849B-D2C4-C789F1D86E7F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153" creationId="{5872162B-F47C-00D5-C056-35E9E0D30D28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2" creationId="{24BB63C5-1935-6872-C047-530F388C990D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4" creationId="{5C20D0EF-CE16-098E-577D-8DFCF0AF3ACD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5" creationId="{7489A031-3957-0CE3-2425-BC224768B86F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6" creationId="{ECC83B16-4F4F-57C7-5331-19494D1B7F50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7" creationId="{1E9C4544-55AB-FE19-32C6-0D33D0B21304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8" creationId="{14E9FA8D-1708-CB01-3D89-EE4D33F0E07E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79" creationId="{D1209335-06CB-D321-B505-36FF7BD7CB7B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0" creationId="{5102C7F0-91A7-7F1E-ADBB-EE959027D2C3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1" creationId="{0EE7D8C4-282B-8641-7D58-1728A516A954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2" creationId="{C0B4ED58-7685-74DC-4CF3-EFD81CB521F0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3" creationId="{83398B88-E453-5ABC-4C98-351CE92891B1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4" creationId="{AF98FE24-6F4B-C34B-1932-455CFB714551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5" creationId="{DA023425-4535-18C6-3076-0F81764304AB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6" creationId="{95038051-71E0-7F0C-4DAB-721AE2C5FDEA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7" creationId="{9184E8BD-EE41-D5AC-5023-58D05F13E506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8" creationId="{A0EA9F79-C12E-EECC-FA8C-DA9EAE941701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89" creationId="{3D9B2BFA-6DF3-DE21-21E3-BE9F7EF213E4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90" creationId="{142A2EE0-7B23-E90F-D9C7-CC7E0996D797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191" creationId="{269CC195-EA0D-A36E-C8C9-8D26A2F7522C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0" creationId="{63B4360C-D427-DCD8-98E8-0C29A2F8A1F6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1" creationId="{B1D7A09E-E27F-EDCC-609C-361D8082C310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2" creationId="{AD994F53-16AD-87E6-320C-B66F3A3B13CB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3" creationId="{3D35F691-0BEB-1400-D053-FE7ECC50BB73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4" creationId="{71D2146C-6B90-9D74-2E8E-2F9F4E3254F3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5" creationId="{53C30C87-A296-3B26-C240-9A1AD1DB07F4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6" creationId="{E5A9B1D0-1E54-7605-6D75-B39116E282AF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7" creationId="{A96ED311-0583-95E7-6134-E526C1A5A6DD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8" creationId="{DE8BE1A2-FEBD-9CFA-C117-AD2E3A578D4E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69" creationId="{46D800AF-32C5-C1D3-21CA-5E1B14C94185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0" creationId="{A128BFB9-7AE9-2A2B-7B61-B321FCC363B1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1" creationId="{F823789B-0686-A7B7-FAC3-AA9B8D9E5D63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2" creationId="{C7D588A2-BB7F-2E2A-9B46-53D35CBEB086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3" creationId="{82E5FFA6-003A-42C5-5052-B4E4ABA1CF84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4" creationId="{07FB03E7-748F-72A8-82B8-5C91C858F67E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5" creationId="{90D0C477-E061-C1D9-B3EE-76F423A70BE0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6" creationId="{A696AE23-E652-A93B-94AF-C4BA24EE3579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7" creationId="{677AFFA0-A555-8E95-8392-7E7FD6D993C0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8" creationId="{F27A6E33-5AC9-3D60-2A2A-5DB93C3DD6DD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79" creationId="{8251B418-70A1-A22E-C703-1E974E1C3A25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0" creationId="{B0345FB0-66F5-9418-18BF-45170C6FE342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1" creationId="{F6DF24B1-95F6-96D2-594F-0DA03851DF46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2" creationId="{29C4CB3D-7E94-188B-4FDD-B859B77A7938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3" creationId="{E295DA3C-1F9A-CC5E-3F41-B5223C6F715A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4" creationId="{C4EA7D12-ED59-3511-6EC5-C8C8E1459641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5" creationId="{66870898-BB43-0369-37B1-35983495121C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6" creationId="{7AE2D445-4833-850D-C77A-803D98CBA85A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7" creationId="{3E9E0489-4A2E-315E-E8E3-7FA3F5772E8F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8" creationId="{CB237686-F04C-6AE5-2378-459CF5F1DA5D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89" creationId="{186792F9-552B-88C2-2DAD-E7DA312940D9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91" creationId="{6F580EFF-5977-875E-0927-C3C334A8938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192" creationId="{35FC22C9-5C36-877F-4005-FD488307F9C6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93" creationId="{0C248B20-1E42-0A83-F077-A9B636C6097A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94" creationId="{0DB38857-0877-0CDA-CEDC-73A0D89847C9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95" creationId="{1ED07E58-9BA3-783F-16F3-0B38C9694AB8}"/>
          </ac:picMkLst>
        </pc:picChg>
        <pc:picChg chg="mod">
          <ac:chgData name="Olivier Lefebvre" userId="6f87d5af-f62a-47df-9c4f-aec2b3e9431f" providerId="ADAL" clId="{6CF1D5ED-573C-48FC-BAFB-286BE872F72A}" dt="2024-12-06T02:22:10.472" v="569" actId="1076"/>
          <ac:picMkLst>
            <pc:docMk/>
            <pc:sldMk cId="2199916960" sldId="369"/>
            <ac:picMk id="4196" creationId="{278F8B1B-15E7-609F-CD21-470DD4C147CA}"/>
          </ac:picMkLst>
        </pc:picChg>
        <pc:picChg chg="add del mod">
          <ac:chgData name="Olivier Lefebvre" userId="6f87d5af-f62a-47df-9c4f-aec2b3e9431f" providerId="ADAL" clId="{6CF1D5ED-573C-48FC-BAFB-286BE872F72A}" dt="2024-12-06T02:22:22.213" v="573" actId="478"/>
          <ac:picMkLst>
            <pc:docMk/>
            <pc:sldMk cId="2199916960" sldId="369"/>
            <ac:picMk id="4201" creationId="{044A5910-0785-B4A5-20BC-773DD0A6713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07" creationId="{8F240B71-821E-21AC-6D53-4FAD092C0EC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08" creationId="{EF212610-47C7-EF00-1724-FA9EB89C6BDA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09" creationId="{2E0CEA81-505D-248E-ED53-C6F99CBA2CDA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11" creationId="{F199CBB7-693A-BD13-AB7A-A974864FB71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12" creationId="{293044C9-268C-FEB9-3F14-4268CAB493A7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13" creationId="{380717E7-BD0D-A716-86E0-23160E4203E6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14" creationId="{70DE888A-8B87-4C75-CF71-4BD6C5FBB54A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15" creationId="{8CEB1F27-88FC-8F49-AEFC-7D668AF32F7F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0" creationId="{597984B4-66A6-9223-5BBE-9127A4964C3D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1" creationId="{B6F1024C-A9C0-155E-C92E-C8489C6A321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3" creationId="{DDFD8A0B-FA2D-B483-3D5C-377E81D174F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4" creationId="{4027A878-8C96-FDE8-5E65-642EE7612FB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5" creationId="{4DED2D30-EF73-6CC5-B578-0A617FC2532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6" creationId="{FB1D1CD5-93AE-C14A-EED4-BB5B243341CA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7" creationId="{11205209-880A-65A1-F91A-2AAD29D1C068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28" creationId="{B9AA89C6-93CA-BFB9-B0D2-F0FDA3C4700A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237" creationId="{A8BD3F53-19F0-7445-755B-C6534A25A6D9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38" creationId="{4847D55E-9F23-BA86-E5B3-453F25EFE031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2" creationId="{085BA5EF-7628-F59F-15C4-FD99DEA2956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3" creationId="{B052E905-5D4B-B13E-868F-E80DD4BC42AC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4" creationId="{F248C5D6-C9E6-B23A-7C45-E02BD12D0F49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5" creationId="{5C8F9446-F238-1BDE-DDD9-276360188621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7" creationId="{947A5893-246E-A52C-6311-0C4E8200FFB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8" creationId="{56B72791-28AF-88DF-2A2A-F8CD1D8F649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49" creationId="{E4C27471-5A01-E973-0257-28D07CD80536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0" creationId="{AE736878-1B88-7CA2-5A5C-DB4F7FF8F1BD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1" creationId="{0E899F4D-C58F-46A6-2ED4-187118F04B9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2" creationId="{5EA69AC6-65B1-AD56-0D39-D3260C792DC8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3" creationId="{8F7C6EB0-F6F8-74B5-7577-295DC9E7D516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4" creationId="{1CDF0D7A-A7C6-6B97-13F5-16E031C7150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5" creationId="{A48CB785-242E-8024-F01A-4141EE63431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256" creationId="{500EB294-B1ED-AF01-F370-6716E4E1E0B3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298" creationId="{7B62313D-2AAF-97C2-3FC6-7319672C7BEC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299" creationId="{25367535-7FC6-AC78-7648-56AA037AE79D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00" creationId="{2C9D3432-EA2E-3ACF-5F11-3F41CD625B8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25" creationId="{F662A3A4-FE97-EF20-80A7-4603B6993D71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27" creationId="{83B0F5B8-D374-94D5-01A8-B4FA6D1CE3B2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28" creationId="{A849BC4B-1F1A-0264-8478-2493808B0D94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29" creationId="{E7B11D92-0F36-7FC8-2DFA-44A3AD1DAB94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0" creationId="{D5B51C3E-E158-D41F-30E1-2A6DDE1A59D7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1" creationId="{0F03D1EB-6A58-26F7-98C4-EED3D9D19088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2" creationId="{3904555D-63F8-03E3-3445-508E776FC6C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3" creationId="{122EF970-6882-F70D-C4D5-A76AB5B1F1B5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4" creationId="{10B89FBA-65DE-B0F4-92D0-25132C9FDBD6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5" creationId="{9F73469A-6DF2-F1AE-61CF-41DCCE0194CF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6" creationId="{8C576C71-4202-E209-2EDC-7EF92852A3E6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7" creationId="{F28614A2-6689-F1B2-D132-B99C8B91DDB0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8" creationId="{CFC03572-37C2-5C29-C0E8-516FBD42118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39" creationId="{19C2227A-AA92-1932-8C53-83A2AC6C3682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40" creationId="{9EC0C400-DA2E-C905-8475-99166D76D72F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41" creationId="{7EC746AB-74F1-9A23-9186-A52B73B5547A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42" creationId="{1DDF88A6-5AF1-2619-646B-114921BF7798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3" creationId="{7CDE2237-BB3F-4534-9E8A-545D6A473E7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4" creationId="{B8F798A0-67A2-290E-4084-D87440B5962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5" creationId="{C5F77395-C600-65F7-96A0-3C82EFAF436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6" creationId="{DC641E92-94BE-5182-2029-6A11B4A07BFF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7" creationId="{7DAC46BF-82CE-256A-4638-FCB8A16ABAD1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8" creationId="{463A5F88-1A5B-BF00-D443-85ADF46A823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49" creationId="{F3FA101B-E654-C8CD-8F43-8DD3A25EFD56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0" creationId="{30460F5C-9ADC-2C49-50B1-1EB0D835D359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1" creationId="{31482059-A4D3-A4BD-2DC1-D82535E31AB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3" creationId="{1F97E665-9611-6B66-4196-8EF65C17A437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4" creationId="{2B6BAD21-242A-5021-E474-3CC4521B0478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5" creationId="{CAE14F82-9C6D-1F51-F5C5-52778CA7B599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6" creationId="{216C7F55-2F53-87EA-17C8-74F5DA14DE1A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7" creationId="{63705E4A-865B-DD26-E29E-F28A8B3A923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8" creationId="{98C5BC79-4491-7B12-8264-D29EAA9A25B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59" creationId="{5FCD3FE7-C9BB-20CD-76C9-4FAFA8DB48EF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0" creationId="{73D20423-4D7A-039E-731F-8C614115163C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1" creationId="{6ED2B8E4-40A2-81F0-A84E-9A68D45DFB3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2" creationId="{A083E909-162C-1591-FE9C-346884407FB0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3" creationId="{0FD7E744-3E37-7111-E3C4-DAACFC45318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4" creationId="{C5532223-670E-CC31-5B8B-193F254F852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65" creationId="{AC76865B-E1CC-A63E-AD6E-909D78BC5CD5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66" creationId="{A06B107A-0CDD-E3B0-63BC-65742C387F4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67" creationId="{9F77583C-48C4-DD9F-CB04-D15DFDFCE55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68" creationId="{E50F75E6-59DF-C4FB-ACE7-8B540AFE28D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73" creationId="{DFBACC09-6D8E-4E0A-25A4-CA72101AEB62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74" creationId="{23B8BB52-7F7E-3B08-7B27-F9C700F0351D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78" creationId="{B90ABFC6-1D95-B82F-11D5-4B0298A1A26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79" creationId="{353AD5A0-7038-83EA-9CCC-1A3B8D3B4DA5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0" creationId="{C1563DA1-1549-1E22-A3E5-B5035313CD32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1" creationId="{40CDB22F-9931-EF18-56F1-6C43CC73358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2" creationId="{06323234-6EBA-89F5-85D9-95D9575D4852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3" creationId="{1E3EE580-C515-4C98-71EF-5D92ACB92148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4" creationId="{E473D543-9F80-6DAF-EA15-5F08F3A99F54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5" creationId="{0054E508-BFD8-219A-EA56-7506E662E0C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6" creationId="{0FE8EA58-FEED-559F-3F21-951A221C357D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7" creationId="{626FF415-5CAD-74E1-5682-97936D0CFA3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8" creationId="{454E88B3-F295-17E0-2D5D-12AC9F1091E6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89" creationId="{6E07665A-9B5E-DEDD-414F-594F498AA033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90" creationId="{E9E6AF28-DEB6-4411-26C9-FAE1C06FC8DB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91" creationId="{B52E969D-2F72-E8F2-3CE9-63B97FE1A4AD}"/>
          </ac:picMkLst>
        </pc:picChg>
        <pc:picChg chg="del">
          <ac:chgData name="Olivier Lefebvre" userId="6f87d5af-f62a-47df-9c4f-aec2b3e9431f" providerId="ADAL" clId="{6CF1D5ED-573C-48FC-BAFB-286BE872F72A}" dt="2024-12-06T02:20:37.738" v="549" actId="478"/>
          <ac:picMkLst>
            <pc:docMk/>
            <pc:sldMk cId="2199916960" sldId="369"/>
            <ac:picMk id="4392" creationId="{CE73AD20-A089-79B8-FE45-031EAB93ECC2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95" creationId="{5660CA6B-50AD-8F1D-C708-9375F61FADBB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96" creationId="{2D3CCBB1-E555-9636-7681-D5D98083F126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97" creationId="{C1557F22-BC85-2ED7-309E-35C5E53F0B21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98" creationId="{C49AEF9B-01A1-F77D-BC39-941AA18DE1D8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399" creationId="{C867F04D-8519-3736-92F5-5168152E917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0" creationId="{B5C3E0A7-D03D-761C-AA8A-A970B1796BC7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1" creationId="{0C528B93-651F-80B2-1D1C-7647AE2EE5A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2" creationId="{D2043497-2866-7F50-E679-9445801E11F2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3" creationId="{059C8061-8403-2DFA-9CFF-89A28816067D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4" creationId="{B221171B-E010-4724-4858-0422316EDA24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5" creationId="{58B1D089-E055-8B8D-A4BD-E0452AF01530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6" creationId="{ABD9CEE3-AAF0-F6F4-EDA4-E91826ECF4F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7" creationId="{7DBFDB3A-E1BA-4E96-FC96-ECECCD2DE626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8" creationId="{C250B445-BB67-D6B9-908A-F94F827F7714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09" creationId="{452F93DB-19FB-EC3E-8903-8D41790CC657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0" creationId="{FD647A4A-C821-F15C-4CDA-F8FC097326F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1" creationId="{671416B5-AE71-9458-4720-75D9F0714949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2" creationId="{0A035DB6-5481-4B81-EDF0-74BDF71F82E4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3" creationId="{641E4A76-CF30-2B13-7B51-16B8FF2DCB16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4" creationId="{D76284EC-EEDF-3050-9E86-0E9B2B396CCC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4415" creationId="{8EA1E9FE-0CE0-C161-16B5-5E254522925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68" creationId="{F9344418-1D62-3BBB-98F0-04ECA1189BC7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69" creationId="{EC551681-CAF1-AE02-A08C-5927C2341890}"/>
          </ac:picMkLst>
        </pc:picChg>
        <pc:picChg chg="mod">
          <ac:chgData name="Olivier Lefebvre" userId="6f87d5af-f62a-47df-9c4f-aec2b3e9431f" providerId="ADAL" clId="{6CF1D5ED-573C-48FC-BAFB-286BE872F72A}" dt="2024-12-06T02:30:20.765" v="669" actId="14100"/>
          <ac:picMkLst>
            <pc:docMk/>
            <pc:sldMk cId="2199916960" sldId="369"/>
            <ac:picMk id="7170" creationId="{6FEF0966-405E-DA29-32AA-7039DA5A9476}"/>
          </ac:picMkLst>
        </pc:picChg>
        <pc:picChg chg="add mod topLvl">
          <ac:chgData name="Olivier Lefebvre" userId="6f87d5af-f62a-47df-9c4f-aec2b3e9431f" providerId="ADAL" clId="{6CF1D5ED-573C-48FC-BAFB-286BE872F72A}" dt="2024-12-06T02:29:33.054" v="655" actId="1076"/>
          <ac:picMkLst>
            <pc:docMk/>
            <pc:sldMk cId="2199916960" sldId="369"/>
            <ac:picMk id="7171" creationId="{56B9575C-7144-2D23-7E0B-259A3C083AFF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2" creationId="{3119B283-8BEC-3910-8BB5-54DF7C39FDA1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3" creationId="{CB4F8E60-1B7A-A235-CAA2-389B0444D1BF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4" creationId="{BCBF4949-33C8-DF82-65E0-20B48DAF4F67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5" creationId="{EBA6F936-E435-992C-B63E-624F19055E04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6" creationId="{0B80E502-5F17-A8C7-A58C-AE24B58511E5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77" creationId="{3F551A84-C7EF-246A-01AF-F47F1DA5F696}"/>
          </ac:picMkLst>
        </pc:picChg>
        <pc:picChg chg="add mod topLvl">
          <ac:chgData name="Olivier Lefebvre" userId="6f87d5af-f62a-47df-9c4f-aec2b3e9431f" providerId="ADAL" clId="{6CF1D5ED-573C-48FC-BAFB-286BE872F72A}" dt="2024-12-06T02:29:36.078" v="656" actId="1076"/>
          <ac:picMkLst>
            <pc:docMk/>
            <pc:sldMk cId="2199916960" sldId="369"/>
            <ac:picMk id="7178" creationId="{9F38AB5F-7BD9-82D0-79AA-E738E12925E6}"/>
          </ac:picMkLst>
        </pc:picChg>
        <pc:picChg chg="add mod topLvl">
          <ac:chgData name="Olivier Lefebvre" userId="6f87d5af-f62a-47df-9c4f-aec2b3e9431f" providerId="ADAL" clId="{6CF1D5ED-573C-48FC-BAFB-286BE872F72A}" dt="2024-12-06T02:29:57.648" v="666" actId="1036"/>
          <ac:picMkLst>
            <pc:docMk/>
            <pc:sldMk cId="2199916960" sldId="369"/>
            <ac:picMk id="7179" creationId="{C57A60E2-7461-FB50-3EB9-209BB3963952}"/>
          </ac:picMkLst>
        </pc:picChg>
        <pc:picChg chg="add mod topLvl">
          <ac:chgData name="Olivier Lefebvre" userId="6f87d5af-f62a-47df-9c4f-aec2b3e9431f" providerId="ADAL" clId="{6CF1D5ED-573C-48FC-BAFB-286BE872F72A}" dt="2024-12-06T02:29:28.717" v="654" actId="165"/>
          <ac:picMkLst>
            <pc:docMk/>
            <pc:sldMk cId="2199916960" sldId="369"/>
            <ac:picMk id="7180" creationId="{DF3C803E-BB10-F174-100D-29CBB465C20D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196" creationId="{7BEA5EE3-1A0B-F69D-2A52-4987A0DBAD48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198" creationId="{008E78CE-FC07-954E-287A-A20E6E6DB655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199" creationId="{8571AB2D-BAEF-E851-7FED-25E44C9F3CAC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0" creationId="{61B40B95-8F19-86B5-7D1C-3619F12FAC28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1" creationId="{4EFFCC71-6134-51EE-8161-2A583F29B6A7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2" creationId="{17201EF9-073C-DDBC-75DC-5FE5706046FB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3" creationId="{C19BD28B-E28F-302B-A22F-91F58FB3B61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4" creationId="{A410C428-FA2C-1EC3-4366-76A8EC16715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5" creationId="{F65BE308-C8B9-09F6-3274-02AE3D65A46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6" creationId="{607E8687-3795-E129-D6BD-64E96805000B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7" creationId="{478D441E-5E52-A4CA-657D-3C0C4B8E716F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8" creationId="{36E773F2-44C2-2172-EBE8-FE3E9B7586C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09" creationId="{D0F3F3AE-297B-394C-5FD2-A5CE0C27EE6F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0" creationId="{598356B6-02E5-9651-2360-D3A456CEE58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1" creationId="{7F735574-8D21-A68A-E025-C7D7D0BE423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2" creationId="{95D8DB9F-E7CE-798C-F008-0B6AEC6FA0CC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3" creationId="{1740C0A2-0503-B34E-1856-807354D3F7A6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4" creationId="{FE14BB1F-1B32-E2D1-0F20-F02901401C6D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5" creationId="{392A631A-ABAA-9D55-DF0E-1FAF848AD5A6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6" creationId="{300C40E3-B48B-2F2F-BBB1-94AA68CBC32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7" creationId="{81062EC3-724B-BFF1-5E32-1A4AA318B105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8" creationId="{D5DA0C62-0848-8EBB-9302-D7E3D9384FC5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19" creationId="{D092E46A-1632-E258-480B-EE03BF7549D0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0" creationId="{E475C653-0D30-2DA6-FA74-1B10FED93893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1" creationId="{1FCCB375-1E61-0093-A6B6-089AC211C3BF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2" creationId="{C92C7E0F-AD43-D750-DDB4-F882AC003D15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3" creationId="{00C3DCAA-D883-6903-3642-B32B7063A052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4" creationId="{4463B8CD-1AFB-0DFE-6B09-D3E223C3BAC9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5" creationId="{37546126-58EF-9D33-0A2C-B99E7E5E1BAE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6" creationId="{86601781-BB57-0673-CCFA-16D84E651453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7" creationId="{8F8493FE-8625-18ED-DA04-2CDAC112684D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8" creationId="{4A25D3F1-57B2-B98F-1C2D-60DA1B0BC8B5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29" creationId="{1C0A9ECE-9D6A-5ADC-30E5-0F51EAC88347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30" creationId="{09FFCC2A-B994-81F9-AFA0-7EBD2273ABE1}"/>
          </ac:picMkLst>
        </pc:picChg>
        <pc:picChg chg="mod">
          <ac:chgData name="Olivier Lefebvre" userId="6f87d5af-f62a-47df-9c4f-aec2b3e9431f" providerId="ADAL" clId="{6CF1D5ED-573C-48FC-BAFB-286BE872F72A}" dt="2024-12-06T02:21:53.736" v="563" actId="1076"/>
          <ac:picMkLst>
            <pc:docMk/>
            <pc:sldMk cId="2199916960" sldId="369"/>
            <ac:picMk id="7231" creationId="{9596FFD2-C0F1-1A1B-8CAB-3382B8D6D2B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2" creationId="{CB2EC4E7-B83E-45FD-52A5-8B9B8F2EE11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3" creationId="{6E8A04FD-49A2-B329-CCC3-C56FDC551F93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4" creationId="{6898363C-BA48-D52C-8C9F-D5B97CD7E7CC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5" creationId="{DE005F04-A35A-9F25-2049-BDC438D2B1DC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6" creationId="{41F998CE-DC7B-2C2E-F163-53CFB9905E12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7" creationId="{9C7850E5-413F-9DAE-AE10-FCE2A6A7A06E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8" creationId="{9C669169-1B46-44D0-6F87-C234A4FEE330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39" creationId="{EA7A4619-AF2D-7502-41BB-E34903A6FA83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40" creationId="{386E2F0E-D565-DE3A-634C-A32E9D5959E2}"/>
          </ac:picMkLst>
        </pc:picChg>
        <pc:picChg chg="mod">
          <ac:chgData name="Olivier Lefebvre" userId="6f87d5af-f62a-47df-9c4f-aec2b3e9431f" providerId="ADAL" clId="{6CF1D5ED-573C-48FC-BAFB-286BE872F72A}" dt="2024-12-06T02:22:44.788" v="577" actId="1076"/>
          <ac:picMkLst>
            <pc:docMk/>
            <pc:sldMk cId="2199916960" sldId="369"/>
            <ac:picMk id="7241" creationId="{52F6C14C-BFEB-BC38-6076-173DDA9E6005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0" creationId="{04051855-E901-592D-9BA3-D1667BA8E752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2" creationId="{3FF038B1-F77F-ED0D-67F2-C01C1156CA60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3" creationId="{BE4B5B1D-D376-31A6-87BD-87BC69DF3751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4" creationId="{3730A00B-B11B-82CB-B3B9-BC615E38D9A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5" creationId="{54E81F8A-2732-BA3A-62D0-35E3DC66571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6" creationId="{F2883B35-4848-8771-99FB-9789B7C7E99F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7" creationId="{FC7BEAF1-BC1C-B883-4E42-741397056F1D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8" creationId="{98177A4F-EC2D-D02B-002B-F4E24FB9655A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69" creationId="{1A366443-4E65-2D8D-A681-945DB73D95A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0" creationId="{710EE5F3-F19C-A6BE-7F9E-5AC0CF00C42A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1" creationId="{6D7D30AB-BF70-CD33-F34A-64BF86DC3A72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2" creationId="{5F2F1000-2167-55E9-7DC9-8AB35D35193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3" creationId="{9F6AA34E-B8DE-2A3B-4861-B2582A3FE71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4" creationId="{2602600E-41C0-DCB7-F142-6961E27B975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5" creationId="{D2D4DB8F-AFC7-A774-B1E7-0BC13D06ED7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6" creationId="{F37A0AE6-C7F5-2DAF-4271-E118240C34D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7" creationId="{66CAE5F7-83C2-0FE9-FA80-21357086FFDE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8" creationId="{CE7EB9A7-E43F-A3EF-313A-A05B2A25DD08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79" creationId="{4AF56D11-3E9F-2D8F-7327-8EBA6FCD99FD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0" creationId="{94E1FCA5-9589-4E58-A99B-8A766AAFC57A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1" creationId="{D4CC0101-6B15-9AA5-1311-3E2BC9ADAC88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2" creationId="{82C11092-EDC4-688D-4A8D-2CB857BD9A19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3" creationId="{F403BDDE-B9B4-5A06-D9BB-276ABEA915B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4" creationId="{4A3145D7-32F2-EC86-CF57-62B6E907AA63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5" creationId="{2AE91958-BBE5-340A-02A4-50F8A5D35705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6" creationId="{AA0F7B89-B0C4-F97C-D212-AC20DAB007B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7" creationId="{ACCF0598-BCBD-F7EF-F103-95C32AA4BA8F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8" creationId="{B1227541-230A-BF31-DBEC-4486FFE9F65F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89" creationId="{D057333E-E176-25D3-757B-7F5AB5D0B403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0" creationId="{CB171EDB-B3A9-E93E-ED2E-1C9416A9E6FE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1" creationId="{8D02C119-A1C9-991E-28FC-C791C9D052B3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2" creationId="{81C74E35-FA37-A541-1613-3B2DA83AA85E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3" creationId="{D778F324-2293-1B91-E6FA-63FBBE5B6B0B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4" creationId="{8E1FAA9F-8FE5-076F-3FF2-B5DBF71DBE62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5" creationId="{AFC6BEB6-76FA-5293-C905-13028DEC3002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6" creationId="{7FF25EFF-CBB7-26DB-3972-A0854F5ACBA7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7" creationId="{6F344AA4-7765-D14D-11C0-4C5EB57EB34A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8" creationId="{296FB155-2D45-001A-F36E-1E4D4C4FD9C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299" creationId="{A91843C7-DEAE-8036-2A3D-D963E7B73330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0" creationId="{0D85D446-E0C2-C1B3-955F-99DEDA8BC510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1" creationId="{7032453E-AE2F-518C-1881-BB6C37F9E331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2" creationId="{158946B6-0F5B-4782-93BF-2ECFF95F42FF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3" creationId="{8524933C-E617-3551-8360-A19A0E610AA5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4" creationId="{97DC6EE7-E390-21DB-1B9D-35BCA95C6781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5" creationId="{80DD10A9-07E4-312C-56F1-BE520EA3E882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6" creationId="{FA0648F9-AF8D-0ABF-9357-621B2FDEB7A8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7" creationId="{1A95662D-4E0D-B6B3-2778-35C50240D576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8" creationId="{EA68EF6D-AE7C-E37C-8069-C73330818B94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09" creationId="{7216B79B-800B-93AA-8177-A016127F993B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10" creationId="{B42BADE7-5D21-645A-C077-B2F363F637A9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11" creationId="{448E527C-B7A6-CFE6-4ADD-996F807CCD5D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12" creationId="{E2FB4D6B-BE6D-3DC5-3C7A-F2040B123200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13" creationId="{7F93ED01-3F57-1E77-8442-9020C41F9A0C}"/>
          </ac:picMkLst>
        </pc:picChg>
        <pc:picChg chg="mod">
          <ac:chgData name="Olivier Lefebvre" userId="6f87d5af-f62a-47df-9c4f-aec2b3e9431f" providerId="ADAL" clId="{6CF1D5ED-573C-48FC-BAFB-286BE872F72A}" dt="2024-12-06T02:22:51.111" v="579" actId="1076"/>
          <ac:picMkLst>
            <pc:docMk/>
            <pc:sldMk cId="2199916960" sldId="369"/>
            <ac:picMk id="7314" creationId="{34A229AD-31F4-8E4B-916B-AD8F905D160E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3" creationId="{DBCD8B78-4517-D870-2053-37610AF628B2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5" creationId="{A0731198-0307-2E60-1E1E-023F8B748357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6" creationId="{B1A6CB4E-3D05-B4E6-CD36-1D8BD0109414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7" creationId="{38455A78-C02B-41ED-9D84-3DDD485184D5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8" creationId="{253DE8DA-CDBA-DF2C-4C8D-9965134E18A1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39" creationId="{910A7E01-14F2-FDDE-A1A7-B03FADABA775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0" creationId="{F349AC48-3CB9-4334-68C7-D33D8B12889C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1" creationId="{03F49B35-11AB-038A-E694-EA12D4E77A1C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2" creationId="{07CEAB41-F140-F0B9-3825-1067B6FF996E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3" creationId="{8176550B-3474-4D5F-6C72-46F5D4DFD785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4" creationId="{900260ED-14B7-BEF0-5AAB-4FB4F1518179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5" creationId="{15CFE50D-D4C9-1C3D-6B17-9D84D4592DA3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6" creationId="{3CD23EB4-1E3A-4302-73AD-627FD0F7E2C6}"/>
          </ac:picMkLst>
        </pc:picChg>
        <pc:picChg chg="del mod">
          <ac:chgData name="Olivier Lefebvre" userId="6f87d5af-f62a-47df-9c4f-aec2b3e9431f" providerId="ADAL" clId="{6CF1D5ED-573C-48FC-BAFB-286BE872F72A}" dt="2024-12-06T02:26:09.493" v="621" actId="478"/>
          <ac:picMkLst>
            <pc:docMk/>
            <pc:sldMk cId="2199916960" sldId="369"/>
            <ac:picMk id="7347" creationId="{844988DF-FC0E-CFAE-72C7-26ECFADFF909}"/>
          </ac:picMkLst>
        </pc:picChg>
        <pc:picChg chg="mod topLvl">
          <ac:chgData name="Olivier Lefebvre" userId="6f87d5af-f62a-47df-9c4f-aec2b3e9431f" providerId="ADAL" clId="{6CF1D5ED-573C-48FC-BAFB-286BE872F72A}" dt="2024-12-06T02:28:59.662" v="650" actId="1076"/>
          <ac:picMkLst>
            <pc:docMk/>
            <pc:sldMk cId="2199916960" sldId="369"/>
            <ac:picMk id="7348" creationId="{F2FB49D6-C086-43EA-0F93-8FA3F7A479A3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49" creationId="{15B01B0C-6EC7-475A-96B1-9D6D4BA6D133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0" creationId="{6FB5288D-B355-61EB-7209-149AF4AC51BB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1" creationId="{8A6F8A9C-7D82-3987-D75D-D1814ECAA898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2" creationId="{85E3D9C1-42B1-FF8C-4E96-21C3269BA2AA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3" creationId="{530F26BE-451F-4FD3-93B7-6712183A98C7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4" creationId="{F0CBB245-23B6-844F-A38E-02E452F01C9F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5" creationId="{3989C1A1-4AE0-31B1-AA83-648DB3B68281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6" creationId="{914C4413-0CBD-BDED-05FB-FB75F64D2494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7" creationId="{5F3BF2E4-CC55-A809-D96C-31B724A321E9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8" creationId="{ACE10A03-EB13-B1FE-2053-C3732DBA6694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59" creationId="{172C35B3-C17A-D665-3C8A-9F77E345F657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0" creationId="{65D75639-2A34-2A0B-A11A-17C9FB79BED6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1" creationId="{C8CA4F00-1436-551B-FADC-3433B153619F}"/>
          </ac:picMkLst>
        </pc:picChg>
        <pc:picChg chg="mod topLvl">
          <ac:chgData name="Olivier Lefebvre" userId="6f87d5af-f62a-47df-9c4f-aec2b3e9431f" providerId="ADAL" clId="{6CF1D5ED-573C-48FC-BAFB-286BE872F72A}" dt="2024-12-06T02:28:56.916" v="649" actId="1076"/>
          <ac:picMkLst>
            <pc:docMk/>
            <pc:sldMk cId="2199916960" sldId="369"/>
            <ac:picMk id="7362" creationId="{ADAA252D-D38A-3745-950F-C84C3AF01856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3" creationId="{118E3428-25FC-CB04-F179-0D38D481F6FB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4" creationId="{9A954C5C-049A-FFAC-F384-B25A91609D36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5" creationId="{BF63DC0C-F6D5-6ED7-6346-7E4C0B3C5854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6" creationId="{4E44B3AF-C21E-9E8F-BF61-D16404CB423B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7" creationId="{361E3DB2-D586-899A-2488-E44C2073528D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8" creationId="{8488BB4C-BC46-529C-CAC8-23EC0078FA1C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69" creationId="{824A5802-DD6B-42EB-9D16-6295CCE8FBFF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0" creationId="{5DBD064E-A2EA-B4EA-1357-AF50F4094202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1" creationId="{044C70D5-01A5-196F-5795-27FA3438A591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2" creationId="{924D83D7-8686-E2D1-77E0-6A956C9FA45F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3" creationId="{1C1E9E92-9601-BD5D-3953-FA6600C4A968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4" creationId="{A7EE67A4-CE56-8547-607F-197AC87512AB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5" creationId="{CA3B9F73-EA08-6EFE-DDCA-EB9E3F804F7C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6" creationId="{337E6798-DDDA-5DFD-F97E-1D1C71EDA4EC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7" creationId="{0EA19A5D-826C-91BF-14BC-4305B3952C2E}"/>
          </ac:picMkLst>
        </pc:picChg>
        <pc:picChg chg="mod topLvl">
          <ac:chgData name="Olivier Lefebvre" userId="6f87d5af-f62a-47df-9c4f-aec2b3e9431f" providerId="ADAL" clId="{6CF1D5ED-573C-48FC-BAFB-286BE872F72A}" dt="2024-12-06T02:28:52.115" v="646" actId="1076"/>
          <ac:picMkLst>
            <pc:docMk/>
            <pc:sldMk cId="2199916960" sldId="369"/>
            <ac:picMk id="7378" creationId="{FBCA8A13-A4C4-E27F-9732-494F473BF732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79" creationId="{8FCDA3B9-A6F7-E6B7-BE73-E4A26CC280DC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0" creationId="{DDD90D63-1B7F-3A85-7132-59B806B8268E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1" creationId="{E979A16F-B456-BD6F-AFE7-23890D5EDAB3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2" creationId="{368740D9-EEA6-35EA-66B0-6581E4C4B0F2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3" creationId="{3C9AB96C-C5D5-61D2-8BE2-DC53B386511D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4" creationId="{4ABD52FB-C006-777B-2E65-E5B61044B3BD}"/>
          </ac:picMkLst>
        </pc:picChg>
        <pc:picChg chg="mod topLvl">
          <ac:chgData name="Olivier Lefebvre" userId="6f87d5af-f62a-47df-9c4f-aec2b3e9431f" providerId="ADAL" clId="{6CF1D5ED-573C-48FC-BAFB-286BE872F72A}" dt="2024-12-06T02:29:09.388" v="651" actId="1076"/>
          <ac:picMkLst>
            <pc:docMk/>
            <pc:sldMk cId="2199916960" sldId="369"/>
            <ac:picMk id="7385" creationId="{A489A570-AA66-2319-603E-9698E125999D}"/>
          </ac:picMkLst>
        </pc:picChg>
        <pc:picChg chg="mod topLvl">
          <ac:chgData name="Olivier Lefebvre" userId="6f87d5af-f62a-47df-9c4f-aec2b3e9431f" providerId="ADAL" clId="{6CF1D5ED-573C-48FC-BAFB-286BE872F72A}" dt="2024-12-06T02:28:49.744" v="645" actId="1076"/>
          <ac:picMkLst>
            <pc:docMk/>
            <pc:sldMk cId="2199916960" sldId="369"/>
            <ac:picMk id="7386" creationId="{81CEE554-226A-D1F9-2F98-7416E02C251E}"/>
          </ac:picMkLst>
        </pc:picChg>
        <pc:picChg chg="mod topLvl">
          <ac:chgData name="Olivier Lefebvre" userId="6f87d5af-f62a-47df-9c4f-aec2b3e9431f" providerId="ADAL" clId="{6CF1D5ED-573C-48FC-BAFB-286BE872F72A}" dt="2024-12-06T02:28:43.365" v="644" actId="165"/>
          <ac:picMkLst>
            <pc:docMk/>
            <pc:sldMk cId="2199916960" sldId="369"/>
            <ac:picMk id="7387" creationId="{252FA8EA-C61D-00E9-BEED-4D3C2E96CF39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06" creationId="{5C13D283-B599-F980-6EE0-BAB8D4261D09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08" creationId="{6058955D-A96D-D66F-9A26-49AD81FBC630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09" creationId="{F18DA3C1-E033-4AF6-6744-76E7E5075F42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0" creationId="{E97DCCC6-CFAA-C002-5E39-833719FD6085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1" creationId="{8D2B6286-A193-9C78-0BB7-9324C5DD4B6F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2" creationId="{9C3F0D4A-8B11-D44F-6A23-44817730C172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3" creationId="{E53CF9F2-DA51-3705-2966-3A130518912D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4" creationId="{E53DE4A9-1055-19BF-F625-64903E2F1684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5" creationId="{91820315-58D5-6DA7-3DDF-CFCC71B4BA75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6" creationId="{C9D99717-5554-AD9F-1667-07A4E0464DCE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7" creationId="{24E85279-EC49-40BC-FF72-A526400092DE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8" creationId="{FE8CA872-40C6-6DEC-61A1-E53DB9B24F52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19" creationId="{D7BD0B45-57D6-1033-DB28-69247538730A}"/>
          </ac:picMkLst>
        </pc:picChg>
        <pc:picChg chg="del mod">
          <ac:chgData name="Olivier Lefebvre" userId="6f87d5af-f62a-47df-9c4f-aec2b3e9431f" providerId="ADAL" clId="{6CF1D5ED-573C-48FC-BAFB-286BE872F72A}" dt="2024-12-06T02:26:45.579" v="625" actId="478"/>
          <ac:picMkLst>
            <pc:docMk/>
            <pc:sldMk cId="2199916960" sldId="369"/>
            <ac:picMk id="7420" creationId="{3B3282E7-B659-57B7-5853-BC1476E48994}"/>
          </ac:picMkLst>
        </pc:picChg>
        <pc:picChg chg="mod topLvl">
          <ac:chgData name="Olivier Lefebvre" userId="6f87d5af-f62a-47df-9c4f-aec2b3e9431f" providerId="ADAL" clId="{6CF1D5ED-573C-48FC-BAFB-286BE872F72A}" dt="2024-12-06T02:28:32.144" v="641" actId="1076"/>
          <ac:picMkLst>
            <pc:docMk/>
            <pc:sldMk cId="2199916960" sldId="369"/>
            <ac:picMk id="7421" creationId="{4604FEC4-0E0F-96F8-BA79-120BA6928E26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2" creationId="{3730F6EC-AC85-F6E4-A6B3-70D95BD85E59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3" creationId="{C43C8974-F357-78E1-B426-994FE8CB3367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4" creationId="{D7616D85-8B01-8164-3EC7-8E63B12DF310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5" creationId="{5C03AD96-C096-61FF-285C-2B2980E97F86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6" creationId="{57B76E60-B371-5987-3C12-4668AA9279C4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7" creationId="{659CF0E4-B7BB-6ED3-80CD-B37F333FC311}"/>
          </ac:picMkLst>
        </pc:picChg>
        <pc:picChg chg="mod topLvl">
          <ac:chgData name="Olivier Lefebvre" userId="6f87d5af-f62a-47df-9c4f-aec2b3e9431f" providerId="ADAL" clId="{6CF1D5ED-573C-48FC-BAFB-286BE872F72A}" dt="2024-12-06T02:28:30.420" v="640" actId="1076"/>
          <ac:picMkLst>
            <pc:docMk/>
            <pc:sldMk cId="2199916960" sldId="369"/>
            <ac:picMk id="7428" creationId="{3E342375-4869-02FC-FD33-BD7CE0A61055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29" creationId="{CA3EA40F-34F8-5875-707C-F4790B6B2839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0" creationId="{1CA5A828-B2EB-075A-0422-5532A07415F6}"/>
          </ac:picMkLst>
        </pc:picChg>
        <pc:picChg chg="del mod topLvl">
          <ac:chgData name="Olivier Lefebvre" userId="6f87d5af-f62a-47df-9c4f-aec2b3e9431f" providerId="ADAL" clId="{6CF1D5ED-573C-48FC-BAFB-286BE872F72A}" dt="2024-12-06T02:28:28.698" v="639" actId="478"/>
          <ac:picMkLst>
            <pc:docMk/>
            <pc:sldMk cId="2199916960" sldId="369"/>
            <ac:picMk id="7431" creationId="{36CB3659-4DDC-F69C-CA8C-7E27C4BA170B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2" creationId="{DDB2E7C0-8372-43F4-0554-7620AB36BC04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3" creationId="{AB8604CF-BF4C-BDCB-10E9-547921FA233E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4" creationId="{2C90FBB5-EE67-0632-80E9-80C445193C39}"/>
          </ac:picMkLst>
        </pc:picChg>
        <pc:picChg chg="del mod topLvl">
          <ac:chgData name="Olivier Lefebvre" userId="6f87d5af-f62a-47df-9c4f-aec2b3e9431f" providerId="ADAL" clId="{6CF1D5ED-573C-48FC-BAFB-286BE872F72A}" dt="2024-12-06T02:28:27.253" v="638" actId="478"/>
          <ac:picMkLst>
            <pc:docMk/>
            <pc:sldMk cId="2199916960" sldId="369"/>
            <ac:picMk id="7435" creationId="{80C0F2FB-2CF2-D556-82CE-1C6A7D2B1CBD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6" creationId="{7AB77A0E-9849-DC05-0253-44C2E11E4E9C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7" creationId="{3898FBBF-97D0-C667-FB57-3FA1B3BDED22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8" creationId="{1CFAC2C4-759D-2063-3DFC-55593E840D13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39" creationId="{CCB5BB6E-60E0-1857-38D0-D9ADD094318C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0" creationId="{AF9B2930-0A81-8300-064F-DB0ED1A7FA16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1" creationId="{14B725F4-A813-B4C3-7E56-1D7E43DBECB8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2" creationId="{E1161202-D704-F85F-508D-86FBE550023B}"/>
          </ac:picMkLst>
        </pc:picChg>
        <pc:picChg chg="del mod topLvl">
          <ac:chgData name="Olivier Lefebvre" userId="6f87d5af-f62a-47df-9c4f-aec2b3e9431f" providerId="ADAL" clId="{6CF1D5ED-573C-48FC-BAFB-286BE872F72A}" dt="2024-12-06T02:28:19.255" v="633" actId="478"/>
          <ac:picMkLst>
            <pc:docMk/>
            <pc:sldMk cId="2199916960" sldId="369"/>
            <ac:picMk id="7443" creationId="{904E850B-4AF2-D0C8-5393-ADDA28AD6B22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4" creationId="{E28BA3D8-EF73-1040-CA77-AD041CB5810D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5" creationId="{F2A76DC4-D33A-556F-8DED-A0673153F842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6" creationId="{B53473EA-31AA-B95B-C7B1-2D5DBA205190}"/>
          </ac:picMkLst>
        </pc:picChg>
        <pc:picChg chg="del mod topLvl">
          <ac:chgData name="Olivier Lefebvre" userId="6f87d5af-f62a-47df-9c4f-aec2b3e9431f" providerId="ADAL" clId="{6CF1D5ED-573C-48FC-BAFB-286BE872F72A}" dt="2024-12-06T02:28:24.170" v="636" actId="478"/>
          <ac:picMkLst>
            <pc:docMk/>
            <pc:sldMk cId="2199916960" sldId="369"/>
            <ac:picMk id="7447" creationId="{E985B20D-EBB8-5EB5-FFB5-0E4E410CB682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8" creationId="{ABC72CD5-484C-3CF3-9B2C-F5CD799975FE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49" creationId="{CA0E56B9-96B5-45F1-5792-7D82564DBF7F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50" creationId="{413C0CA8-A5C8-BA79-027E-CFCACB8DDF5A}"/>
          </ac:picMkLst>
        </pc:picChg>
        <pc:picChg chg="del mod topLvl">
          <ac:chgData name="Olivier Lefebvre" userId="6f87d5af-f62a-47df-9c4f-aec2b3e9431f" providerId="ADAL" clId="{6CF1D5ED-573C-48FC-BAFB-286BE872F72A}" dt="2024-12-06T02:27:59.749" v="631" actId="478"/>
          <ac:picMkLst>
            <pc:docMk/>
            <pc:sldMk cId="2199916960" sldId="369"/>
            <ac:picMk id="7451" creationId="{044BFEB1-3AC5-64F0-4DED-570495131F21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52" creationId="{5910FB74-2BD6-220C-0137-490665682166}"/>
          </ac:picMkLst>
        </pc:picChg>
        <pc:picChg chg="del mod topLvl">
          <ac:chgData name="Olivier Lefebvre" userId="6f87d5af-f62a-47df-9c4f-aec2b3e9431f" providerId="ADAL" clId="{6CF1D5ED-573C-48FC-BAFB-286BE872F72A}" dt="2024-12-06T02:28:22.765" v="635" actId="478"/>
          <ac:picMkLst>
            <pc:docMk/>
            <pc:sldMk cId="2199916960" sldId="369"/>
            <ac:picMk id="7453" creationId="{C28F0194-D740-9916-6BC6-F7448B86A4E7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54" creationId="{D6D18E36-7C86-8DE1-F1BD-466A9E267D53}"/>
          </ac:picMkLst>
        </pc:picChg>
        <pc:picChg chg="del mod topLvl">
          <ac:chgData name="Olivier Lefebvre" userId="6f87d5af-f62a-47df-9c4f-aec2b3e9431f" providerId="ADAL" clId="{6CF1D5ED-573C-48FC-BAFB-286BE872F72A}" dt="2024-12-06T02:28:21.299" v="634" actId="478"/>
          <ac:picMkLst>
            <pc:docMk/>
            <pc:sldMk cId="2199916960" sldId="369"/>
            <ac:picMk id="7455" creationId="{9EACEDBD-39BE-966A-469F-9ABD05A04B2C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56" creationId="{79A03EF3-02F0-2315-FCC7-C75E5378BB9B}"/>
          </ac:picMkLst>
        </pc:picChg>
        <pc:picChg chg="del mod topLvl">
          <ac:chgData name="Olivier Lefebvre" userId="6f87d5af-f62a-47df-9c4f-aec2b3e9431f" providerId="ADAL" clId="{6CF1D5ED-573C-48FC-BAFB-286BE872F72A}" dt="2024-12-06T02:28:25.508" v="637" actId="478"/>
          <ac:picMkLst>
            <pc:docMk/>
            <pc:sldMk cId="2199916960" sldId="369"/>
            <ac:picMk id="7457" creationId="{5A5BC551-0EAB-CE9A-F037-5CF4737AFA42}"/>
          </ac:picMkLst>
        </pc:picChg>
        <pc:picChg chg="del mod topLvl">
          <ac:chgData name="Olivier Lefebvre" userId="6f87d5af-f62a-47df-9c4f-aec2b3e9431f" providerId="ADAL" clId="{6CF1D5ED-573C-48FC-BAFB-286BE872F72A}" dt="2024-12-06T02:27:53.861" v="630" actId="478"/>
          <ac:picMkLst>
            <pc:docMk/>
            <pc:sldMk cId="2199916960" sldId="369"/>
            <ac:picMk id="7458" creationId="{D32904D0-E920-46F7-4B99-D9380B9D93BC}"/>
          </ac:picMkLst>
        </pc:picChg>
        <pc:picChg chg="del mod topLvl">
          <ac:chgData name="Olivier Lefebvre" userId="6f87d5af-f62a-47df-9c4f-aec2b3e9431f" providerId="ADAL" clId="{6CF1D5ED-573C-48FC-BAFB-286BE872F72A}" dt="2024-12-06T02:28:17.937" v="632" actId="478"/>
          <ac:picMkLst>
            <pc:docMk/>
            <pc:sldMk cId="2199916960" sldId="369"/>
            <ac:picMk id="7459" creationId="{664E9F18-F6E1-706F-9F30-DB192022EBA7}"/>
          </ac:picMkLst>
        </pc:picChg>
        <pc:picChg chg="mod topLvl">
          <ac:chgData name="Olivier Lefebvre" userId="6f87d5af-f62a-47df-9c4f-aec2b3e9431f" providerId="ADAL" clId="{6CF1D5ED-573C-48FC-BAFB-286BE872F72A}" dt="2024-12-06T02:27:40.041" v="629" actId="165"/>
          <ac:picMkLst>
            <pc:docMk/>
            <pc:sldMk cId="2199916960" sldId="369"/>
            <ac:picMk id="7460" creationId="{40EAF89B-2263-1A04-D66C-E060D416E9E4}"/>
          </ac:picMkLst>
        </pc:picChg>
        <pc:cxnChg chg="add mod topLvl">
          <ac:chgData name="Olivier Lefebvre" userId="6f87d5af-f62a-47df-9c4f-aec2b3e9431f" providerId="ADAL" clId="{6CF1D5ED-573C-48FC-BAFB-286BE872F72A}" dt="2024-12-06T02:29:28.717" v="654" actId="165"/>
          <ac:cxnSpMkLst>
            <pc:docMk/>
            <pc:sldMk cId="2199916960" sldId="369"/>
            <ac:cxnSpMk id="2" creationId="{1888847E-8AE7-429B-3256-76B650E0696F}"/>
          </ac:cxnSpMkLst>
        </pc:cxnChg>
        <pc:cxnChg chg="add mod topLvl">
          <ac:chgData name="Olivier Lefebvre" userId="6f87d5af-f62a-47df-9c4f-aec2b3e9431f" providerId="ADAL" clId="{6CF1D5ED-573C-48FC-BAFB-286BE872F72A}" dt="2024-12-06T02:29:28.717" v="654" actId="165"/>
          <ac:cxnSpMkLst>
            <pc:docMk/>
            <pc:sldMk cId="2199916960" sldId="369"/>
            <ac:cxnSpMk id="5" creationId="{D0D81CE2-A824-0A56-16D1-DA4F91FFCD6D}"/>
          </ac:cxnSpMkLst>
        </pc:cxnChg>
        <pc:cxnChg chg="add mod topLvl">
          <ac:chgData name="Olivier Lefebvre" userId="6f87d5af-f62a-47df-9c4f-aec2b3e9431f" providerId="ADAL" clId="{6CF1D5ED-573C-48FC-BAFB-286BE872F72A}" dt="2024-12-06T02:29:28.717" v="654" actId="165"/>
          <ac:cxnSpMkLst>
            <pc:docMk/>
            <pc:sldMk cId="2199916960" sldId="369"/>
            <ac:cxnSpMk id="6" creationId="{BF898CBE-6377-E196-1893-96982F669FCA}"/>
          </ac:cxnSpMkLst>
        </pc:cxnChg>
        <pc:cxnChg chg="mod">
          <ac:chgData name="Olivier Lefebvre" userId="6f87d5af-f62a-47df-9c4f-aec2b3e9431f" providerId="ADAL" clId="{6CF1D5ED-573C-48FC-BAFB-286BE872F72A}" dt="2024-12-06T02:22:10.472" v="569" actId="1076"/>
          <ac:cxnSpMkLst>
            <pc:docMk/>
            <pc:sldMk cId="2199916960" sldId="369"/>
            <ac:cxnSpMk id="159" creationId="{3F087549-8308-CB20-62F4-D5AB83E22BB8}"/>
          </ac:cxnSpMkLst>
        </pc:cxnChg>
        <pc:cxnChg chg="mod">
          <ac:chgData name="Olivier Lefebvre" userId="6f87d5af-f62a-47df-9c4f-aec2b3e9431f" providerId="ADAL" clId="{6CF1D5ED-573C-48FC-BAFB-286BE872F72A}" dt="2024-12-06T02:22:10.472" v="569" actId="1076"/>
          <ac:cxnSpMkLst>
            <pc:docMk/>
            <pc:sldMk cId="2199916960" sldId="369"/>
            <ac:cxnSpMk id="160" creationId="{2967281B-A983-8C9C-E391-0B65EAD8C62D}"/>
          </ac:cxnSpMkLst>
        </pc:cxnChg>
        <pc:cxnChg chg="mod">
          <ac:chgData name="Olivier Lefebvre" userId="6f87d5af-f62a-47df-9c4f-aec2b3e9431f" providerId="ADAL" clId="{6CF1D5ED-573C-48FC-BAFB-286BE872F72A}" dt="2024-12-06T02:22:10.472" v="569" actId="1076"/>
          <ac:cxnSpMkLst>
            <pc:docMk/>
            <pc:sldMk cId="2199916960" sldId="369"/>
            <ac:cxnSpMk id="161" creationId="{976141C4-EDE8-08ED-6A28-D6700E357167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190" creationId="{0A603BE8-70F8-68A9-4C47-1AD496CE6584}"/>
          </ac:cxnSpMkLst>
        </pc:cxnChg>
        <pc:cxnChg chg="mod">
          <ac:chgData name="Olivier Lefebvre" userId="6f87d5af-f62a-47df-9c4f-aec2b3e9431f" providerId="ADAL" clId="{6CF1D5ED-573C-48FC-BAFB-286BE872F72A}" dt="2024-12-06T02:22:44.788" v="577" actId="1076"/>
          <ac:cxnSpMkLst>
            <pc:docMk/>
            <pc:sldMk cId="2199916960" sldId="369"/>
            <ac:cxnSpMk id="4203" creationId="{DD109BAA-93B0-C8AF-C0FC-2666B28A4A74}"/>
          </ac:cxnSpMkLst>
        </pc:cxnChg>
        <pc:cxnChg chg="mod">
          <ac:chgData name="Olivier Lefebvre" userId="6f87d5af-f62a-47df-9c4f-aec2b3e9431f" providerId="ADAL" clId="{6CF1D5ED-573C-48FC-BAFB-286BE872F72A}" dt="2024-12-06T02:22:44.788" v="577" actId="1076"/>
          <ac:cxnSpMkLst>
            <pc:docMk/>
            <pc:sldMk cId="2199916960" sldId="369"/>
            <ac:cxnSpMk id="4204" creationId="{84185F3D-9B62-2953-D299-5E559B013534}"/>
          </ac:cxnSpMkLst>
        </pc:cxnChg>
        <pc:cxnChg chg="mod">
          <ac:chgData name="Olivier Lefebvre" userId="6f87d5af-f62a-47df-9c4f-aec2b3e9431f" providerId="ADAL" clId="{6CF1D5ED-573C-48FC-BAFB-286BE872F72A}" dt="2024-12-06T02:22:44.788" v="577" actId="1076"/>
          <ac:cxnSpMkLst>
            <pc:docMk/>
            <pc:sldMk cId="2199916960" sldId="369"/>
            <ac:cxnSpMk id="4205" creationId="{D06E2485-A1FF-E856-5DFF-F613CC5B3FB8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216" creationId="{034CF099-9C61-C0AB-DB07-39E05C6243E0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236" creationId="{D00C593E-3AC3-CA51-64AC-E3BB3575D2EA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326" creationId="{D2307B58-4713-63EB-5CF6-F370231BA9F9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352" creationId="{56BBC75C-5DC5-02D4-2D0D-646EA8BC294F}"/>
          </ac:cxnSpMkLst>
        </pc:cxnChg>
        <pc:cxnChg chg="del">
          <ac:chgData name="Olivier Lefebvre" userId="6f87d5af-f62a-47df-9c4f-aec2b3e9431f" providerId="ADAL" clId="{6CF1D5ED-573C-48FC-BAFB-286BE872F72A}" dt="2024-12-06T02:20:37.738" v="549" actId="478"/>
          <ac:cxnSpMkLst>
            <pc:docMk/>
            <pc:sldMk cId="2199916960" sldId="369"/>
            <ac:cxnSpMk id="4372" creationId="{31EC7DC4-C317-28DD-82D3-3763A5E73F6F}"/>
          </ac:cxnSpMkLst>
        </pc:cxnChg>
        <pc:cxnChg chg="mod">
          <ac:chgData name="Olivier Lefebvre" userId="6f87d5af-f62a-47df-9c4f-aec2b3e9431f" providerId="ADAL" clId="{6CF1D5ED-573C-48FC-BAFB-286BE872F72A}" dt="2024-12-06T02:21:53.736" v="563" actId="1076"/>
          <ac:cxnSpMkLst>
            <pc:docMk/>
            <pc:sldMk cId="2199916960" sldId="369"/>
            <ac:cxnSpMk id="7183" creationId="{CABFC894-CB4F-04D3-A222-EA584A1D9C4F}"/>
          </ac:cxnSpMkLst>
        </pc:cxnChg>
        <pc:cxnChg chg="mod">
          <ac:chgData name="Olivier Lefebvre" userId="6f87d5af-f62a-47df-9c4f-aec2b3e9431f" providerId="ADAL" clId="{6CF1D5ED-573C-48FC-BAFB-286BE872F72A}" dt="2024-12-06T02:21:53.736" v="563" actId="1076"/>
          <ac:cxnSpMkLst>
            <pc:docMk/>
            <pc:sldMk cId="2199916960" sldId="369"/>
            <ac:cxnSpMk id="7184" creationId="{8C018CB5-0A34-A33B-A6C8-C1A4B604CB70}"/>
          </ac:cxnSpMkLst>
        </pc:cxnChg>
        <pc:cxnChg chg="mod">
          <ac:chgData name="Olivier Lefebvre" userId="6f87d5af-f62a-47df-9c4f-aec2b3e9431f" providerId="ADAL" clId="{6CF1D5ED-573C-48FC-BAFB-286BE872F72A}" dt="2024-12-06T02:21:53.736" v="563" actId="1076"/>
          <ac:cxnSpMkLst>
            <pc:docMk/>
            <pc:sldMk cId="2199916960" sldId="369"/>
            <ac:cxnSpMk id="7185" creationId="{0164FFA4-4853-657C-74C1-097CFA282D13}"/>
          </ac:cxnSpMkLst>
        </pc:cxnChg>
        <pc:cxnChg chg="mod">
          <ac:chgData name="Olivier Lefebvre" userId="6f87d5af-f62a-47df-9c4f-aec2b3e9431f" providerId="ADAL" clId="{6CF1D5ED-573C-48FC-BAFB-286BE872F72A}" dt="2024-12-06T02:22:51.111" v="579" actId="1076"/>
          <ac:cxnSpMkLst>
            <pc:docMk/>
            <pc:sldMk cId="2199916960" sldId="369"/>
            <ac:cxnSpMk id="7247" creationId="{6746F733-58E0-3225-F098-28797C6D7C86}"/>
          </ac:cxnSpMkLst>
        </pc:cxnChg>
        <pc:cxnChg chg="mod">
          <ac:chgData name="Olivier Lefebvre" userId="6f87d5af-f62a-47df-9c4f-aec2b3e9431f" providerId="ADAL" clId="{6CF1D5ED-573C-48FC-BAFB-286BE872F72A}" dt="2024-12-06T02:22:51.111" v="579" actId="1076"/>
          <ac:cxnSpMkLst>
            <pc:docMk/>
            <pc:sldMk cId="2199916960" sldId="369"/>
            <ac:cxnSpMk id="7248" creationId="{980D8B3E-8240-7DB2-0E20-760BD3653A29}"/>
          </ac:cxnSpMkLst>
        </pc:cxnChg>
        <pc:cxnChg chg="mod">
          <ac:chgData name="Olivier Lefebvre" userId="6f87d5af-f62a-47df-9c4f-aec2b3e9431f" providerId="ADAL" clId="{6CF1D5ED-573C-48FC-BAFB-286BE872F72A}" dt="2024-12-06T02:22:51.111" v="579" actId="1076"/>
          <ac:cxnSpMkLst>
            <pc:docMk/>
            <pc:sldMk cId="2199916960" sldId="369"/>
            <ac:cxnSpMk id="7249" creationId="{DF49B943-05D7-1206-837A-FBB786DE6206}"/>
          </ac:cxnSpMkLst>
        </pc:cxnChg>
        <pc:cxnChg chg="mod topLvl">
          <ac:chgData name="Olivier Lefebvre" userId="6f87d5af-f62a-47df-9c4f-aec2b3e9431f" providerId="ADAL" clId="{6CF1D5ED-573C-48FC-BAFB-286BE872F72A}" dt="2024-12-06T02:28:43.365" v="644" actId="165"/>
          <ac:cxnSpMkLst>
            <pc:docMk/>
            <pc:sldMk cId="2199916960" sldId="369"/>
            <ac:cxnSpMk id="7320" creationId="{229BDE56-7ED3-91FB-72D5-A08D883E082C}"/>
          </ac:cxnSpMkLst>
        </pc:cxnChg>
        <pc:cxnChg chg="mod topLvl">
          <ac:chgData name="Olivier Lefebvre" userId="6f87d5af-f62a-47df-9c4f-aec2b3e9431f" providerId="ADAL" clId="{6CF1D5ED-573C-48FC-BAFB-286BE872F72A}" dt="2024-12-06T02:28:43.365" v="644" actId="165"/>
          <ac:cxnSpMkLst>
            <pc:docMk/>
            <pc:sldMk cId="2199916960" sldId="369"/>
            <ac:cxnSpMk id="7321" creationId="{5A32E826-0820-E10E-7796-45AFCA9768E4}"/>
          </ac:cxnSpMkLst>
        </pc:cxnChg>
        <pc:cxnChg chg="mod topLvl">
          <ac:chgData name="Olivier Lefebvre" userId="6f87d5af-f62a-47df-9c4f-aec2b3e9431f" providerId="ADAL" clId="{6CF1D5ED-573C-48FC-BAFB-286BE872F72A}" dt="2024-12-06T02:28:43.365" v="644" actId="165"/>
          <ac:cxnSpMkLst>
            <pc:docMk/>
            <pc:sldMk cId="2199916960" sldId="369"/>
            <ac:cxnSpMk id="7322" creationId="{87B481C7-D174-5CFE-F118-08DDAAF38724}"/>
          </ac:cxnSpMkLst>
        </pc:cxnChg>
        <pc:cxnChg chg="mod topLvl">
          <ac:chgData name="Olivier Lefebvre" userId="6f87d5af-f62a-47df-9c4f-aec2b3e9431f" providerId="ADAL" clId="{6CF1D5ED-573C-48FC-BAFB-286BE872F72A}" dt="2024-12-06T02:27:40.041" v="629" actId="165"/>
          <ac:cxnSpMkLst>
            <pc:docMk/>
            <pc:sldMk cId="2199916960" sldId="369"/>
            <ac:cxnSpMk id="7393" creationId="{FD5E0658-4E0A-0E26-A071-6BAB299263BD}"/>
          </ac:cxnSpMkLst>
        </pc:cxnChg>
        <pc:cxnChg chg="mod topLvl">
          <ac:chgData name="Olivier Lefebvre" userId="6f87d5af-f62a-47df-9c4f-aec2b3e9431f" providerId="ADAL" clId="{6CF1D5ED-573C-48FC-BAFB-286BE872F72A}" dt="2024-12-06T02:27:40.041" v="629" actId="165"/>
          <ac:cxnSpMkLst>
            <pc:docMk/>
            <pc:sldMk cId="2199916960" sldId="369"/>
            <ac:cxnSpMk id="7394" creationId="{A5251DB4-A20D-1C60-F0D2-40E7B9637B51}"/>
          </ac:cxnSpMkLst>
        </pc:cxnChg>
        <pc:cxnChg chg="mod topLvl">
          <ac:chgData name="Olivier Lefebvre" userId="6f87d5af-f62a-47df-9c4f-aec2b3e9431f" providerId="ADAL" clId="{6CF1D5ED-573C-48FC-BAFB-286BE872F72A}" dt="2024-12-06T02:27:40.041" v="629" actId="165"/>
          <ac:cxnSpMkLst>
            <pc:docMk/>
            <pc:sldMk cId="2199916960" sldId="369"/>
            <ac:cxnSpMk id="7395" creationId="{AED2E721-D48A-2E83-77B5-D31C97810E81}"/>
          </ac:cxnSpMkLst>
        </pc:cxnChg>
      </pc:sldChg>
      <pc:sldChg chg="addSp modSp mod">
        <pc:chgData name="Olivier Lefebvre" userId="6f87d5af-f62a-47df-9c4f-aec2b3e9431f" providerId="ADAL" clId="{6CF1D5ED-573C-48FC-BAFB-286BE872F72A}" dt="2024-12-06T04:16:53.179" v="1740" actId="1076"/>
        <pc:sldMkLst>
          <pc:docMk/>
          <pc:sldMk cId="3492503683" sldId="374"/>
        </pc:sldMkLst>
        <pc:spChg chg="mod">
          <ac:chgData name="Olivier Lefebvre" userId="6f87d5af-f62a-47df-9c4f-aec2b3e9431f" providerId="ADAL" clId="{6CF1D5ED-573C-48FC-BAFB-286BE872F72A}" dt="2024-12-06T04:16:48.085" v="1739" actId="404"/>
          <ac:spMkLst>
            <pc:docMk/>
            <pc:sldMk cId="3492503683" sldId="374"/>
            <ac:spMk id="2" creationId="{CFDC09ED-7AE4-B63B-0D4D-4F5B4F53455B}"/>
          </ac:spMkLst>
        </pc:spChg>
        <pc:picChg chg="add mod modCrop">
          <ac:chgData name="Olivier Lefebvre" userId="6f87d5af-f62a-47df-9c4f-aec2b3e9431f" providerId="ADAL" clId="{6CF1D5ED-573C-48FC-BAFB-286BE872F72A}" dt="2024-12-06T04:16:53.179" v="1740" actId="1076"/>
          <ac:picMkLst>
            <pc:docMk/>
            <pc:sldMk cId="3492503683" sldId="374"/>
            <ac:picMk id="5" creationId="{29047394-DBEF-1822-2379-3894547AF341}"/>
          </ac:picMkLst>
        </pc:picChg>
      </pc:sldChg>
      <pc:sldChg chg="addSp delSp modSp mod">
        <pc:chgData name="Olivier Lefebvre" userId="6f87d5af-f62a-47df-9c4f-aec2b3e9431f" providerId="ADAL" clId="{6CF1D5ED-573C-48FC-BAFB-286BE872F72A}" dt="2024-12-06T02:07:14.870" v="424" actId="1076"/>
        <pc:sldMkLst>
          <pc:docMk/>
          <pc:sldMk cId="582872031" sldId="375"/>
        </pc:sldMkLst>
        <pc:spChg chg="mod">
          <ac:chgData name="Olivier Lefebvre" userId="6f87d5af-f62a-47df-9c4f-aec2b3e9431f" providerId="ADAL" clId="{6CF1D5ED-573C-48FC-BAFB-286BE872F72A}" dt="2024-12-06T01:50:07.616" v="93" actId="1076"/>
          <ac:spMkLst>
            <pc:docMk/>
            <pc:sldMk cId="582872031" sldId="375"/>
            <ac:spMk id="6" creationId="{1D1467AA-4FE2-75AE-FEC2-C4177BE19BE7}"/>
          </ac:spMkLst>
        </pc:spChg>
        <pc:spChg chg="mod">
          <ac:chgData name="Olivier Lefebvre" userId="6f87d5af-f62a-47df-9c4f-aec2b3e9431f" providerId="ADAL" clId="{6CF1D5ED-573C-48FC-BAFB-286BE872F72A}" dt="2024-12-06T01:44:06.088" v="19" actId="1076"/>
          <ac:spMkLst>
            <pc:docMk/>
            <pc:sldMk cId="582872031" sldId="375"/>
            <ac:spMk id="11" creationId="{13A3D1E9-4836-E261-F0A9-4F7E86CDDB96}"/>
          </ac:spMkLst>
        </pc:spChg>
        <pc:spChg chg="mod">
          <ac:chgData name="Olivier Lefebvre" userId="6f87d5af-f62a-47df-9c4f-aec2b3e9431f" providerId="ADAL" clId="{6CF1D5ED-573C-48FC-BAFB-286BE872F72A}" dt="2024-12-06T01:44:11.434" v="20" actId="1076"/>
          <ac:spMkLst>
            <pc:docMk/>
            <pc:sldMk cId="582872031" sldId="375"/>
            <ac:spMk id="12" creationId="{E6A5DA85-596A-0F6D-1EE8-2433D0CB3E00}"/>
          </ac:spMkLst>
        </pc:spChg>
        <pc:spChg chg="add mod">
          <ac:chgData name="Olivier Lefebvre" userId="6f87d5af-f62a-47df-9c4f-aec2b3e9431f" providerId="ADAL" clId="{6CF1D5ED-573C-48FC-BAFB-286BE872F72A}" dt="2024-12-06T02:06:56.798" v="419" actId="1076"/>
          <ac:spMkLst>
            <pc:docMk/>
            <pc:sldMk cId="582872031" sldId="375"/>
            <ac:spMk id="14" creationId="{3F4CAAA7-6147-CF7B-9DB8-44D9405C0A2F}"/>
          </ac:spMkLst>
        </pc:spChg>
        <pc:spChg chg="add mod">
          <ac:chgData name="Olivier Lefebvre" userId="6f87d5af-f62a-47df-9c4f-aec2b3e9431f" providerId="ADAL" clId="{6CF1D5ED-573C-48FC-BAFB-286BE872F72A}" dt="2024-12-06T02:06:46.617" v="417" actId="1076"/>
          <ac:spMkLst>
            <pc:docMk/>
            <pc:sldMk cId="582872031" sldId="375"/>
            <ac:spMk id="15" creationId="{67CE910C-54B6-0B83-1E7B-A807E724BA0C}"/>
          </ac:spMkLst>
        </pc:spChg>
        <pc:spChg chg="add mod">
          <ac:chgData name="Olivier Lefebvre" userId="6f87d5af-f62a-47df-9c4f-aec2b3e9431f" providerId="ADAL" clId="{6CF1D5ED-573C-48FC-BAFB-286BE872F72A}" dt="2024-12-06T01:54:19.302" v="288" actId="1076"/>
          <ac:spMkLst>
            <pc:docMk/>
            <pc:sldMk cId="582872031" sldId="375"/>
            <ac:spMk id="16" creationId="{713A2745-4D4F-7CBD-97BA-83B646718671}"/>
          </ac:spMkLst>
        </pc:spChg>
        <pc:spChg chg="add mod">
          <ac:chgData name="Olivier Lefebvre" userId="6f87d5af-f62a-47df-9c4f-aec2b3e9431f" providerId="ADAL" clId="{6CF1D5ED-573C-48FC-BAFB-286BE872F72A}" dt="2024-12-06T01:49:38.987" v="86" actId="1038"/>
          <ac:spMkLst>
            <pc:docMk/>
            <pc:sldMk cId="582872031" sldId="375"/>
            <ac:spMk id="18" creationId="{1CD30D68-A358-AFAE-EE75-8C5FE1E4DE14}"/>
          </ac:spMkLst>
        </pc:spChg>
        <pc:spChg chg="add mod">
          <ac:chgData name="Olivier Lefebvre" userId="6f87d5af-f62a-47df-9c4f-aec2b3e9431f" providerId="ADAL" clId="{6CF1D5ED-573C-48FC-BAFB-286BE872F72A}" dt="2024-12-06T01:49:38.987" v="86" actId="1038"/>
          <ac:spMkLst>
            <pc:docMk/>
            <pc:sldMk cId="582872031" sldId="375"/>
            <ac:spMk id="19" creationId="{382D5FAA-72E6-33C4-D34B-8F8190E547F0}"/>
          </ac:spMkLst>
        </pc:spChg>
        <pc:spChg chg="del">
          <ac:chgData name="Olivier Lefebvre" userId="6f87d5af-f62a-47df-9c4f-aec2b3e9431f" providerId="ADAL" clId="{6CF1D5ED-573C-48FC-BAFB-286BE872F72A}" dt="2024-12-06T01:47:14.432" v="23" actId="478"/>
          <ac:spMkLst>
            <pc:docMk/>
            <pc:sldMk cId="582872031" sldId="375"/>
            <ac:spMk id="21" creationId="{82663EBF-93D4-0933-7D67-449605FBB429}"/>
          </ac:spMkLst>
        </pc:spChg>
        <pc:spChg chg="add mod">
          <ac:chgData name="Olivier Lefebvre" userId="6f87d5af-f62a-47df-9c4f-aec2b3e9431f" providerId="ADAL" clId="{6CF1D5ED-573C-48FC-BAFB-286BE872F72A}" dt="2024-12-06T01:49:38.987" v="86" actId="1038"/>
          <ac:spMkLst>
            <pc:docMk/>
            <pc:sldMk cId="582872031" sldId="375"/>
            <ac:spMk id="22" creationId="{BE6ABBEE-B771-EB05-C79D-E62A95D05FF4}"/>
          </ac:spMkLst>
        </pc:spChg>
        <pc:spChg chg="add mod">
          <ac:chgData name="Olivier Lefebvre" userId="6f87d5af-f62a-47df-9c4f-aec2b3e9431f" providerId="ADAL" clId="{6CF1D5ED-573C-48FC-BAFB-286BE872F72A}" dt="2024-12-06T01:49:07.979" v="64" actId="1076"/>
          <ac:spMkLst>
            <pc:docMk/>
            <pc:sldMk cId="582872031" sldId="375"/>
            <ac:spMk id="24" creationId="{A40A2C1C-6735-45BD-2A8C-43036ECB85A8}"/>
          </ac:spMkLst>
        </pc:spChg>
        <pc:spChg chg="add mod">
          <ac:chgData name="Olivier Lefebvre" userId="6f87d5af-f62a-47df-9c4f-aec2b3e9431f" providerId="ADAL" clId="{6CF1D5ED-573C-48FC-BAFB-286BE872F72A}" dt="2024-12-06T01:49:12.308" v="65" actId="1076"/>
          <ac:spMkLst>
            <pc:docMk/>
            <pc:sldMk cId="582872031" sldId="375"/>
            <ac:spMk id="25" creationId="{1063E555-904F-D0C7-6CB1-9E5037EFF79D}"/>
          </ac:spMkLst>
        </pc:spChg>
        <pc:spChg chg="add mod">
          <ac:chgData name="Olivier Lefebvre" userId="6f87d5af-f62a-47df-9c4f-aec2b3e9431f" providerId="ADAL" clId="{6CF1D5ED-573C-48FC-BAFB-286BE872F72A}" dt="2024-12-06T01:49:07.979" v="64" actId="1076"/>
          <ac:spMkLst>
            <pc:docMk/>
            <pc:sldMk cId="582872031" sldId="375"/>
            <ac:spMk id="26" creationId="{EECF681C-BB90-76F5-4960-7DF3BDF05B8F}"/>
          </ac:spMkLst>
        </pc:spChg>
        <pc:spChg chg="add mod">
          <ac:chgData name="Olivier Lefebvre" userId="6f87d5af-f62a-47df-9c4f-aec2b3e9431f" providerId="ADAL" clId="{6CF1D5ED-573C-48FC-BAFB-286BE872F72A}" dt="2024-12-06T01:49:27.638" v="69" actId="1076"/>
          <ac:spMkLst>
            <pc:docMk/>
            <pc:sldMk cId="582872031" sldId="375"/>
            <ac:spMk id="27" creationId="{20F981D8-45B5-1753-5698-E18619C34601}"/>
          </ac:spMkLst>
        </pc:spChg>
        <pc:spChg chg="mod">
          <ac:chgData name="Olivier Lefebvre" userId="6f87d5af-f62a-47df-9c4f-aec2b3e9431f" providerId="ADAL" clId="{6CF1D5ED-573C-48FC-BAFB-286BE872F72A}" dt="2024-12-06T01:53:45.368" v="279" actId="27803"/>
          <ac:spMkLst>
            <pc:docMk/>
            <pc:sldMk cId="582872031" sldId="375"/>
            <ac:spMk id="1040" creationId="{F22C12B0-7CC8-3556-164C-F3664AECA277}"/>
          </ac:spMkLst>
        </pc:spChg>
        <pc:spChg chg="mod">
          <ac:chgData name="Olivier Lefebvre" userId="6f87d5af-f62a-47df-9c4f-aec2b3e9431f" providerId="ADAL" clId="{6CF1D5ED-573C-48FC-BAFB-286BE872F72A}" dt="2024-12-06T01:53:45.368" v="279" actId="27803"/>
          <ac:spMkLst>
            <pc:docMk/>
            <pc:sldMk cId="582872031" sldId="375"/>
            <ac:spMk id="1041" creationId="{B2672C40-B4C6-0462-402B-B526FD1EB0F0}"/>
          </ac:spMkLst>
        </pc:spChg>
        <pc:spChg chg="mod">
          <ac:chgData name="Olivier Lefebvre" userId="6f87d5af-f62a-47df-9c4f-aec2b3e9431f" providerId="ADAL" clId="{6CF1D5ED-573C-48FC-BAFB-286BE872F72A}" dt="2024-12-06T01:53:45.368" v="279" actId="27803"/>
          <ac:spMkLst>
            <pc:docMk/>
            <pc:sldMk cId="582872031" sldId="375"/>
            <ac:spMk id="1042" creationId="{2AF806DE-C84D-A7EB-2E84-30D4404625EE}"/>
          </ac:spMkLst>
        </pc:spChg>
        <pc:spChg chg="mod">
          <ac:chgData name="Olivier Lefebvre" userId="6f87d5af-f62a-47df-9c4f-aec2b3e9431f" providerId="ADAL" clId="{6CF1D5ED-573C-48FC-BAFB-286BE872F72A}" dt="2024-12-06T01:53:45.368" v="279" actId="27803"/>
          <ac:spMkLst>
            <pc:docMk/>
            <pc:sldMk cId="582872031" sldId="375"/>
            <ac:spMk id="1043" creationId="{42F4FEEE-428F-A690-C083-54B39A2A80F2}"/>
          </ac:spMkLst>
        </pc:spChg>
        <pc:spChg chg="mod">
          <ac:chgData name="Olivier Lefebvre" userId="6f87d5af-f62a-47df-9c4f-aec2b3e9431f" providerId="ADAL" clId="{6CF1D5ED-573C-48FC-BAFB-286BE872F72A}" dt="2024-12-06T01:54:53.284" v="307" actId="1582"/>
          <ac:spMkLst>
            <pc:docMk/>
            <pc:sldMk cId="582872031" sldId="375"/>
            <ac:spMk id="1045" creationId="{FF5B1108-3D54-5B83-9461-370BD679FE67}"/>
          </ac:spMkLst>
        </pc:spChg>
        <pc:spChg chg="mod">
          <ac:chgData name="Olivier Lefebvre" userId="6f87d5af-f62a-47df-9c4f-aec2b3e9431f" providerId="ADAL" clId="{6CF1D5ED-573C-48FC-BAFB-286BE872F72A}" dt="2024-12-06T01:54:53.284" v="307" actId="1582"/>
          <ac:spMkLst>
            <pc:docMk/>
            <pc:sldMk cId="582872031" sldId="375"/>
            <ac:spMk id="1046" creationId="{48EA6A4E-1900-F971-C56B-B4C7341EC06A}"/>
          </ac:spMkLst>
        </pc:spChg>
        <pc:spChg chg="mod">
          <ac:chgData name="Olivier Lefebvre" userId="6f87d5af-f62a-47df-9c4f-aec2b3e9431f" providerId="ADAL" clId="{6CF1D5ED-573C-48FC-BAFB-286BE872F72A}" dt="2024-12-06T01:54:53.284" v="307" actId="1582"/>
          <ac:spMkLst>
            <pc:docMk/>
            <pc:sldMk cId="582872031" sldId="375"/>
            <ac:spMk id="1047" creationId="{E7F2A209-C1E7-D9B6-BF3E-A573B2BFF6F8}"/>
          </ac:spMkLst>
        </pc:spChg>
        <pc:spChg chg="mod">
          <ac:chgData name="Olivier Lefebvre" userId="6f87d5af-f62a-47df-9c4f-aec2b3e9431f" providerId="ADAL" clId="{6CF1D5ED-573C-48FC-BAFB-286BE872F72A}" dt="2024-12-06T01:54:53.284" v="307" actId="1582"/>
          <ac:spMkLst>
            <pc:docMk/>
            <pc:sldMk cId="582872031" sldId="375"/>
            <ac:spMk id="1048" creationId="{91344D11-D353-4A52-0ACE-0CCD427DAA24}"/>
          </ac:spMkLst>
        </pc:spChg>
        <pc:spChg chg="add del mod">
          <ac:chgData name="Olivier Lefebvre" userId="6f87d5af-f62a-47df-9c4f-aec2b3e9431f" providerId="ADAL" clId="{6CF1D5ED-573C-48FC-BAFB-286BE872F72A}" dt="2024-12-06T01:54:41.185" v="305" actId="478"/>
          <ac:spMkLst>
            <pc:docMk/>
            <pc:sldMk cId="582872031" sldId="375"/>
            <ac:spMk id="1049" creationId="{EDE37FD9-FD31-3FC4-010F-4912857628CA}"/>
          </ac:spMkLst>
        </pc:spChg>
        <pc:grpChg chg="mod">
          <ac:chgData name="Olivier Lefebvre" userId="6f87d5af-f62a-47df-9c4f-aec2b3e9431f" providerId="ADAL" clId="{6CF1D5ED-573C-48FC-BAFB-286BE872F72A}" dt="2024-12-06T02:05:57.208" v="413" actId="1076"/>
          <ac:grpSpMkLst>
            <pc:docMk/>
            <pc:sldMk cId="582872031" sldId="375"/>
            <ac:grpSpMk id="1039" creationId="{2353C072-3E27-F510-8C41-35C22008CA6F}"/>
          </ac:grpSpMkLst>
        </pc:grpChg>
        <pc:grpChg chg="add del mod">
          <ac:chgData name="Olivier Lefebvre" userId="6f87d5af-f62a-47df-9c4f-aec2b3e9431f" providerId="ADAL" clId="{6CF1D5ED-573C-48FC-BAFB-286BE872F72A}" dt="2024-12-06T01:57:12.919" v="309" actId="478"/>
          <ac:grpSpMkLst>
            <pc:docMk/>
            <pc:sldMk cId="582872031" sldId="375"/>
            <ac:grpSpMk id="1044" creationId="{41BA977A-6833-F647-E2BC-3B51644DCA9E}"/>
          </ac:grpSpMkLst>
        </pc:grpChg>
        <pc:graphicFrameChg chg="del">
          <ac:chgData name="Olivier Lefebvre" userId="6f87d5af-f62a-47df-9c4f-aec2b3e9431f" providerId="ADAL" clId="{6CF1D5ED-573C-48FC-BAFB-286BE872F72A}" dt="2024-12-06T01:47:18.436" v="24" actId="478"/>
          <ac:graphicFrameMkLst>
            <pc:docMk/>
            <pc:sldMk cId="582872031" sldId="375"/>
            <ac:graphicFrameMk id="20" creationId="{29D87FF1-FDA1-8FDD-5D1F-90DC398F48B3}"/>
          </ac:graphicFrameMkLst>
        </pc:graphicFrameChg>
        <pc:picChg chg="del">
          <ac:chgData name="Olivier Lefebvre" userId="6f87d5af-f62a-47df-9c4f-aec2b3e9431f" providerId="ADAL" clId="{6CF1D5ED-573C-48FC-BAFB-286BE872F72A}" dt="2024-12-06T01:44:26.176" v="22" actId="478"/>
          <ac:picMkLst>
            <pc:docMk/>
            <pc:sldMk cId="582872031" sldId="375"/>
            <ac:picMk id="5" creationId="{BE6C8E89-C5CA-5951-4E75-E3E94DAE80A6}"/>
          </ac:picMkLst>
        </pc:picChg>
        <pc:picChg chg="add mod">
          <ac:chgData name="Olivier Lefebvre" userId="6f87d5af-f62a-47df-9c4f-aec2b3e9431f" providerId="ADAL" clId="{6CF1D5ED-573C-48FC-BAFB-286BE872F72A}" dt="2024-12-06T01:50:13.534" v="97" actId="1076"/>
          <ac:picMkLst>
            <pc:docMk/>
            <pc:sldMk cId="582872031" sldId="375"/>
            <ac:picMk id="8" creationId="{633FA671-C34E-9F3A-A0EA-74378805D8F4}"/>
          </ac:picMkLst>
        </pc:picChg>
        <pc:picChg chg="add del mod">
          <ac:chgData name="Olivier Lefebvre" userId="6f87d5af-f62a-47df-9c4f-aec2b3e9431f" providerId="ADAL" clId="{6CF1D5ED-573C-48FC-BAFB-286BE872F72A}" dt="2024-12-06T02:00:26.827" v="328" actId="478"/>
          <ac:picMkLst>
            <pc:docMk/>
            <pc:sldMk cId="582872031" sldId="375"/>
            <ac:picMk id="29" creationId="{297D66AC-09D1-3C21-9549-0EF273E28EC5}"/>
          </ac:picMkLst>
        </pc:picChg>
        <pc:picChg chg="del">
          <ac:chgData name="Olivier Lefebvre" userId="6f87d5af-f62a-47df-9c4f-aec2b3e9431f" providerId="ADAL" clId="{6CF1D5ED-573C-48FC-BAFB-286BE872F72A}" dt="2024-12-06T01:44:13.573" v="21" actId="478"/>
          <ac:picMkLst>
            <pc:docMk/>
            <pc:sldMk cId="582872031" sldId="375"/>
            <ac:picMk id="31" creationId="{0B284430-63E8-A715-FE00-D7C90B22AC05}"/>
          </ac:picMkLst>
        </pc:picChg>
        <pc:picChg chg="add mod">
          <ac:chgData name="Olivier Lefebvre" userId="6f87d5af-f62a-47df-9c4f-aec2b3e9431f" providerId="ADAL" clId="{6CF1D5ED-573C-48FC-BAFB-286BE872F72A}" dt="2024-12-06T01:52:05.713" v="252" actId="1076"/>
          <ac:picMkLst>
            <pc:docMk/>
            <pc:sldMk cId="582872031" sldId="375"/>
            <ac:picMk id="39" creationId="{544EC383-F64C-6857-3341-6D28D0106CED}"/>
          </ac:picMkLst>
        </pc:picChg>
        <pc:picChg chg="add del mod">
          <ac:chgData name="Olivier Lefebvre" userId="6f87d5af-f62a-47df-9c4f-aec2b3e9431f" providerId="ADAL" clId="{6CF1D5ED-573C-48FC-BAFB-286BE872F72A}" dt="2024-12-06T01:53:45.368" v="279" actId="27803"/>
          <ac:picMkLst>
            <pc:docMk/>
            <pc:sldMk cId="582872031" sldId="375"/>
            <ac:picMk id="40" creationId="{8A579B9B-9B1D-0C0C-5BC8-7B2CD359C0E9}"/>
          </ac:picMkLst>
        </pc:picChg>
        <pc:picChg chg="mod">
          <ac:chgData name="Olivier Lefebvre" userId="6f87d5af-f62a-47df-9c4f-aec2b3e9431f" providerId="ADAL" clId="{6CF1D5ED-573C-48FC-BAFB-286BE872F72A}" dt="2024-12-06T02:02:24.311" v="354" actId="1076"/>
          <ac:picMkLst>
            <pc:docMk/>
            <pc:sldMk cId="582872031" sldId="375"/>
            <ac:picMk id="54" creationId="{51138E76-6903-C4E3-EB5D-C4017F7B6849}"/>
          </ac:picMkLst>
        </pc:picChg>
        <pc:picChg chg="mod">
          <ac:chgData name="Olivier Lefebvre" userId="6f87d5af-f62a-47df-9c4f-aec2b3e9431f" providerId="ADAL" clId="{6CF1D5ED-573C-48FC-BAFB-286BE872F72A}" dt="2024-12-06T02:02:24.311" v="354" actId="1076"/>
          <ac:picMkLst>
            <pc:docMk/>
            <pc:sldMk cId="582872031" sldId="375"/>
            <ac:picMk id="55" creationId="{DC6D0450-52A4-8D18-EDB7-AC463C729733}"/>
          </ac:picMkLst>
        </pc:picChg>
        <pc:picChg chg="mod">
          <ac:chgData name="Olivier Lefebvre" userId="6f87d5af-f62a-47df-9c4f-aec2b3e9431f" providerId="ADAL" clId="{6CF1D5ED-573C-48FC-BAFB-286BE872F72A}" dt="2024-12-06T02:02:24.311" v="354" actId="1076"/>
          <ac:picMkLst>
            <pc:docMk/>
            <pc:sldMk cId="582872031" sldId="375"/>
            <ac:picMk id="60" creationId="{3B37DFDF-4E31-802C-E179-8AC0BFB65736}"/>
          </ac:picMkLst>
        </pc:picChg>
        <pc:picChg chg="mod">
          <ac:chgData name="Olivier Lefebvre" userId="6f87d5af-f62a-47df-9c4f-aec2b3e9431f" providerId="ADAL" clId="{6CF1D5ED-573C-48FC-BAFB-286BE872F72A}" dt="2024-12-06T02:02:24.311" v="354" actId="1076"/>
          <ac:picMkLst>
            <pc:docMk/>
            <pc:sldMk cId="582872031" sldId="375"/>
            <ac:picMk id="61" creationId="{458E8D34-EB28-A847-FCF9-99E70E4C9AFC}"/>
          </ac:picMkLst>
        </pc:picChg>
        <pc:picChg chg="mod">
          <ac:chgData name="Olivier Lefebvre" userId="6f87d5af-f62a-47df-9c4f-aec2b3e9431f" providerId="ADAL" clId="{6CF1D5ED-573C-48FC-BAFB-286BE872F72A}" dt="2024-12-06T02:02:24.311" v="354" actId="1076"/>
          <ac:picMkLst>
            <pc:docMk/>
            <pc:sldMk cId="582872031" sldId="375"/>
            <ac:picMk id="62" creationId="{39227D9D-F5B9-17CD-389C-82F452084E28}"/>
          </ac:picMkLst>
        </pc:picChg>
        <pc:picChg chg="add mod">
          <ac:chgData name="Olivier Lefebvre" userId="6f87d5af-f62a-47df-9c4f-aec2b3e9431f" providerId="ADAL" clId="{6CF1D5ED-573C-48FC-BAFB-286BE872F72A}" dt="2024-12-06T01:51:58.468" v="249" actId="1076"/>
          <ac:picMkLst>
            <pc:docMk/>
            <pc:sldMk cId="582872031" sldId="375"/>
            <ac:picMk id="1026" creationId="{4CEF73FB-BC55-2CCE-0DB9-2068646C9EF5}"/>
          </ac:picMkLst>
        </pc:picChg>
        <pc:picChg chg="add mod">
          <ac:chgData name="Olivier Lefebvre" userId="6f87d5af-f62a-47df-9c4f-aec2b3e9431f" providerId="ADAL" clId="{6CF1D5ED-573C-48FC-BAFB-286BE872F72A}" dt="2024-12-06T01:52:29.135" v="263" actId="1076"/>
          <ac:picMkLst>
            <pc:docMk/>
            <pc:sldMk cId="582872031" sldId="375"/>
            <ac:picMk id="1027" creationId="{A723E695-9F46-56BB-20AA-8620D8306022}"/>
          </ac:picMkLst>
        </pc:picChg>
        <pc:picChg chg="add mod">
          <ac:chgData name="Olivier Lefebvre" userId="6f87d5af-f62a-47df-9c4f-aec2b3e9431f" providerId="ADAL" clId="{6CF1D5ED-573C-48FC-BAFB-286BE872F72A}" dt="2024-12-06T01:52:09.406" v="254" actId="1076"/>
          <ac:picMkLst>
            <pc:docMk/>
            <pc:sldMk cId="582872031" sldId="375"/>
            <ac:picMk id="1029" creationId="{B6E309BB-EB40-D672-D982-3BD9766CA6DA}"/>
          </ac:picMkLst>
        </pc:picChg>
        <pc:picChg chg="add mod">
          <ac:chgData name="Olivier Lefebvre" userId="6f87d5af-f62a-47df-9c4f-aec2b3e9431f" providerId="ADAL" clId="{6CF1D5ED-573C-48FC-BAFB-286BE872F72A}" dt="2024-12-06T02:01:09.997" v="347" actId="1076"/>
          <ac:picMkLst>
            <pc:docMk/>
            <pc:sldMk cId="582872031" sldId="375"/>
            <ac:picMk id="1030" creationId="{3E248FE3-EC0A-B459-5508-0B854068E569}"/>
          </ac:picMkLst>
        </pc:picChg>
        <pc:picChg chg="add mod">
          <ac:chgData name="Olivier Lefebvre" userId="6f87d5af-f62a-47df-9c4f-aec2b3e9431f" providerId="ADAL" clId="{6CF1D5ED-573C-48FC-BAFB-286BE872F72A}" dt="2024-12-06T02:01:27.980" v="351" actId="1076"/>
          <ac:picMkLst>
            <pc:docMk/>
            <pc:sldMk cId="582872031" sldId="375"/>
            <ac:picMk id="1031" creationId="{B63475F8-AE5B-8992-27BD-BAF6284A6E39}"/>
          </ac:picMkLst>
        </pc:picChg>
        <pc:picChg chg="add mod">
          <ac:chgData name="Olivier Lefebvre" userId="6f87d5af-f62a-47df-9c4f-aec2b3e9431f" providerId="ADAL" clId="{6CF1D5ED-573C-48FC-BAFB-286BE872F72A}" dt="2024-12-06T01:52:36.457" v="265" actId="1076"/>
          <ac:picMkLst>
            <pc:docMk/>
            <pc:sldMk cId="582872031" sldId="375"/>
            <ac:picMk id="1032" creationId="{FA48153A-FB9A-8A5F-63AB-596FB1A9A178}"/>
          </ac:picMkLst>
        </pc:picChg>
        <pc:picChg chg="add del mod">
          <ac:chgData name="Olivier Lefebvre" userId="6f87d5af-f62a-47df-9c4f-aec2b3e9431f" providerId="ADAL" clId="{6CF1D5ED-573C-48FC-BAFB-286BE872F72A}" dt="2024-12-06T02:00:24.237" v="327" actId="478"/>
          <ac:picMkLst>
            <pc:docMk/>
            <pc:sldMk cId="582872031" sldId="375"/>
            <ac:picMk id="1033" creationId="{C4A185A2-98CE-2CE1-5517-A31B6BB72AB7}"/>
          </ac:picMkLst>
        </pc:picChg>
        <pc:picChg chg="add del mod">
          <ac:chgData name="Olivier Lefebvre" userId="6f87d5af-f62a-47df-9c4f-aec2b3e9431f" providerId="ADAL" clId="{6CF1D5ED-573C-48FC-BAFB-286BE872F72A}" dt="2024-12-06T02:00:28.408" v="329" actId="478"/>
          <ac:picMkLst>
            <pc:docMk/>
            <pc:sldMk cId="582872031" sldId="375"/>
            <ac:picMk id="1034" creationId="{40A80A01-D8E7-D752-6FE9-3617AF1BFD7A}"/>
          </ac:picMkLst>
        </pc:picChg>
        <pc:picChg chg="add del mod">
          <ac:chgData name="Olivier Lefebvre" userId="6f87d5af-f62a-47df-9c4f-aec2b3e9431f" providerId="ADAL" clId="{6CF1D5ED-573C-48FC-BAFB-286BE872F72A}" dt="2024-12-06T02:00:51.077" v="338" actId="478"/>
          <ac:picMkLst>
            <pc:docMk/>
            <pc:sldMk cId="582872031" sldId="375"/>
            <ac:picMk id="1035" creationId="{03D387C7-B98D-B0C8-B499-2233AB5385A7}"/>
          </ac:picMkLst>
        </pc:picChg>
        <pc:picChg chg="add del mod">
          <ac:chgData name="Olivier Lefebvre" userId="6f87d5af-f62a-47df-9c4f-aec2b3e9431f" providerId="ADAL" clId="{6CF1D5ED-573C-48FC-BAFB-286BE872F72A}" dt="2024-12-06T02:00:51.077" v="338" actId="478"/>
          <ac:picMkLst>
            <pc:docMk/>
            <pc:sldMk cId="582872031" sldId="375"/>
            <ac:picMk id="1036" creationId="{5DD0737B-3881-9625-8DA1-1685222B7B12}"/>
          </ac:picMkLst>
        </pc:picChg>
        <pc:picChg chg="add del mod">
          <ac:chgData name="Olivier Lefebvre" userId="6f87d5af-f62a-47df-9c4f-aec2b3e9431f" providerId="ADAL" clId="{6CF1D5ED-573C-48FC-BAFB-286BE872F72A}" dt="2024-12-06T02:00:51.077" v="338" actId="478"/>
          <ac:picMkLst>
            <pc:docMk/>
            <pc:sldMk cId="582872031" sldId="375"/>
            <ac:picMk id="1037" creationId="{D52BB4A5-CD8B-0E59-DB25-B86AA364D4F1}"/>
          </ac:picMkLst>
        </pc:picChg>
        <pc:picChg chg="add del mod">
          <ac:chgData name="Olivier Lefebvre" userId="6f87d5af-f62a-47df-9c4f-aec2b3e9431f" providerId="ADAL" clId="{6CF1D5ED-573C-48FC-BAFB-286BE872F72A}" dt="2024-12-06T02:00:51.077" v="338" actId="478"/>
          <ac:picMkLst>
            <pc:docMk/>
            <pc:sldMk cId="582872031" sldId="375"/>
            <ac:picMk id="1038" creationId="{9A9D2EC9-A1FC-10F3-13B4-E229F5E9F01E}"/>
          </ac:picMkLst>
        </pc:picChg>
        <pc:picChg chg="add del mod">
          <ac:chgData name="Olivier Lefebvre" userId="6f87d5af-f62a-47df-9c4f-aec2b3e9431f" providerId="ADAL" clId="{6CF1D5ED-573C-48FC-BAFB-286BE872F72A}" dt="2024-12-06T02:00:18.768" v="326" actId="478"/>
          <ac:picMkLst>
            <pc:docMk/>
            <pc:sldMk cId="582872031" sldId="375"/>
            <ac:picMk id="1051" creationId="{10DB32D9-8723-E3E0-1240-55845D28E9F0}"/>
          </ac:picMkLst>
        </pc:picChg>
        <pc:picChg chg="add del mod">
          <ac:chgData name="Olivier Lefebvre" userId="6f87d5af-f62a-47df-9c4f-aec2b3e9431f" providerId="ADAL" clId="{6CF1D5ED-573C-48FC-BAFB-286BE872F72A}" dt="2024-12-06T02:01:17.653" v="349" actId="478"/>
          <ac:picMkLst>
            <pc:docMk/>
            <pc:sldMk cId="582872031" sldId="375"/>
            <ac:picMk id="1053" creationId="{E04DF0DC-267C-D248-5DDE-5780ACB16C4E}"/>
          </ac:picMkLst>
        </pc:picChg>
        <pc:picChg chg="add mod">
          <ac:chgData name="Olivier Lefebvre" userId="6f87d5af-f62a-47df-9c4f-aec2b3e9431f" providerId="ADAL" clId="{6CF1D5ED-573C-48FC-BAFB-286BE872F72A}" dt="2024-12-06T02:00:04.404" v="325" actId="1076"/>
          <ac:picMkLst>
            <pc:docMk/>
            <pc:sldMk cId="582872031" sldId="375"/>
            <ac:picMk id="1054" creationId="{28899F90-9991-7D9B-9E2D-6A4DF9FB57F1}"/>
          </ac:picMkLst>
        </pc:picChg>
        <pc:picChg chg="add mod">
          <ac:chgData name="Olivier Lefebvre" userId="6f87d5af-f62a-47df-9c4f-aec2b3e9431f" providerId="ADAL" clId="{6CF1D5ED-573C-48FC-BAFB-286BE872F72A}" dt="2024-12-06T02:00:36.472" v="333" actId="1076"/>
          <ac:picMkLst>
            <pc:docMk/>
            <pc:sldMk cId="582872031" sldId="375"/>
            <ac:picMk id="1055" creationId="{DA399A16-7690-7EEE-758B-C37148175774}"/>
          </ac:picMkLst>
        </pc:picChg>
        <pc:picChg chg="add mod">
          <ac:chgData name="Olivier Lefebvre" userId="6f87d5af-f62a-47df-9c4f-aec2b3e9431f" providerId="ADAL" clId="{6CF1D5ED-573C-48FC-BAFB-286BE872F72A}" dt="2024-12-06T02:00:34.028" v="332" actId="1076"/>
          <ac:picMkLst>
            <pc:docMk/>
            <pc:sldMk cId="582872031" sldId="375"/>
            <ac:picMk id="1056" creationId="{7BF43D70-E21E-5679-1A01-1BB27D90268D}"/>
          </ac:picMkLst>
        </pc:picChg>
        <pc:picChg chg="add mod">
          <ac:chgData name="Olivier Lefebvre" userId="6f87d5af-f62a-47df-9c4f-aec2b3e9431f" providerId="ADAL" clId="{6CF1D5ED-573C-48FC-BAFB-286BE872F72A}" dt="2024-12-06T02:00:44.347" v="337" actId="1076"/>
          <ac:picMkLst>
            <pc:docMk/>
            <pc:sldMk cId="582872031" sldId="375"/>
            <ac:picMk id="1057" creationId="{AB809383-5189-974C-D047-2360F65ECCA4}"/>
          </ac:picMkLst>
        </pc:picChg>
        <pc:picChg chg="add mod">
          <ac:chgData name="Olivier Lefebvre" userId="6f87d5af-f62a-47df-9c4f-aec2b3e9431f" providerId="ADAL" clId="{6CF1D5ED-573C-48FC-BAFB-286BE872F72A}" dt="2024-12-06T02:00:56.847" v="340" actId="1076"/>
          <ac:picMkLst>
            <pc:docMk/>
            <pc:sldMk cId="582872031" sldId="375"/>
            <ac:picMk id="1058" creationId="{329D07B2-EC8E-954E-B657-B325CA2DF66B}"/>
          </ac:picMkLst>
        </pc:picChg>
        <pc:picChg chg="add mod">
          <ac:chgData name="Olivier Lefebvre" userId="6f87d5af-f62a-47df-9c4f-aec2b3e9431f" providerId="ADAL" clId="{6CF1D5ED-573C-48FC-BAFB-286BE872F72A}" dt="2024-12-06T02:00:59.939" v="342" actId="1076"/>
          <ac:picMkLst>
            <pc:docMk/>
            <pc:sldMk cId="582872031" sldId="375"/>
            <ac:picMk id="1059" creationId="{5AB0B78A-3BD6-5C2C-AB56-9DF4A3EA3C42}"/>
          </ac:picMkLst>
        </pc:picChg>
        <pc:picChg chg="add mod">
          <ac:chgData name="Olivier Lefebvre" userId="6f87d5af-f62a-47df-9c4f-aec2b3e9431f" providerId="ADAL" clId="{6CF1D5ED-573C-48FC-BAFB-286BE872F72A}" dt="2024-12-06T02:01:30.002" v="352" actId="1076"/>
          <ac:picMkLst>
            <pc:docMk/>
            <pc:sldMk cId="582872031" sldId="375"/>
            <ac:picMk id="1060" creationId="{6F145635-B652-2B5E-DE8E-44BFFA9CFFDA}"/>
          </ac:picMkLst>
        </pc:picChg>
        <pc:picChg chg="add mod">
          <ac:chgData name="Olivier Lefebvre" userId="6f87d5af-f62a-47df-9c4f-aec2b3e9431f" providerId="ADAL" clId="{6CF1D5ED-573C-48FC-BAFB-286BE872F72A}" dt="2024-12-06T02:01:12.061" v="348" actId="1076"/>
          <ac:picMkLst>
            <pc:docMk/>
            <pc:sldMk cId="582872031" sldId="375"/>
            <ac:picMk id="1061" creationId="{3FF32E8C-F9D2-212A-4160-0EF269789693}"/>
          </ac:picMkLst>
        </pc:picChg>
        <pc:picChg chg="add mod">
          <ac:chgData name="Olivier Lefebvre" userId="6f87d5af-f62a-47df-9c4f-aec2b3e9431f" providerId="ADAL" clId="{6CF1D5ED-573C-48FC-BAFB-286BE872F72A}" dt="2024-12-06T02:03:04.971" v="368" actId="1076"/>
          <ac:picMkLst>
            <pc:docMk/>
            <pc:sldMk cId="582872031" sldId="375"/>
            <ac:picMk id="1062" creationId="{42CC44F7-1844-2EE9-4465-71AD63CAAA7C}"/>
          </ac:picMkLst>
        </pc:picChg>
        <pc:picChg chg="add mod">
          <ac:chgData name="Olivier Lefebvre" userId="6f87d5af-f62a-47df-9c4f-aec2b3e9431f" providerId="ADAL" clId="{6CF1D5ED-573C-48FC-BAFB-286BE872F72A}" dt="2024-12-06T02:04:45.941" v="395" actId="1076"/>
          <ac:picMkLst>
            <pc:docMk/>
            <pc:sldMk cId="582872031" sldId="375"/>
            <ac:picMk id="1063" creationId="{3F689FD8-3559-5A63-D6D7-0A1187586270}"/>
          </ac:picMkLst>
        </pc:picChg>
        <pc:picChg chg="add mod">
          <ac:chgData name="Olivier Lefebvre" userId="6f87d5af-f62a-47df-9c4f-aec2b3e9431f" providerId="ADAL" clId="{6CF1D5ED-573C-48FC-BAFB-286BE872F72A}" dt="2024-12-06T02:04:39.650" v="393" actId="1076"/>
          <ac:picMkLst>
            <pc:docMk/>
            <pc:sldMk cId="582872031" sldId="375"/>
            <ac:picMk id="1064" creationId="{4BDEF18A-5EC4-5501-E3DD-4210C98455E5}"/>
          </ac:picMkLst>
        </pc:picChg>
        <pc:picChg chg="add mod">
          <ac:chgData name="Olivier Lefebvre" userId="6f87d5af-f62a-47df-9c4f-aec2b3e9431f" providerId="ADAL" clId="{6CF1D5ED-573C-48FC-BAFB-286BE872F72A}" dt="2024-12-06T02:02:52.712" v="363" actId="1076"/>
          <ac:picMkLst>
            <pc:docMk/>
            <pc:sldMk cId="582872031" sldId="375"/>
            <ac:picMk id="1065" creationId="{46E19498-AA75-FCFA-B57A-CB7C92DA186B}"/>
          </ac:picMkLst>
        </pc:picChg>
        <pc:picChg chg="add mod">
          <ac:chgData name="Olivier Lefebvre" userId="6f87d5af-f62a-47df-9c4f-aec2b3e9431f" providerId="ADAL" clId="{6CF1D5ED-573C-48FC-BAFB-286BE872F72A}" dt="2024-12-06T02:02:35.390" v="356" actId="1076"/>
          <ac:picMkLst>
            <pc:docMk/>
            <pc:sldMk cId="582872031" sldId="375"/>
            <ac:picMk id="1066" creationId="{52D74956-89CF-AEA2-1FB6-F5FE301ADE07}"/>
          </ac:picMkLst>
        </pc:picChg>
        <pc:picChg chg="add mod">
          <ac:chgData name="Olivier Lefebvre" userId="6f87d5af-f62a-47df-9c4f-aec2b3e9431f" providerId="ADAL" clId="{6CF1D5ED-573C-48FC-BAFB-286BE872F72A}" dt="2024-12-06T02:03:00.829" v="366" actId="1076"/>
          <ac:picMkLst>
            <pc:docMk/>
            <pc:sldMk cId="582872031" sldId="375"/>
            <ac:picMk id="1067" creationId="{A9BEFE15-A206-92FE-2EB5-866E3CF5A1F5}"/>
          </ac:picMkLst>
        </pc:picChg>
        <pc:picChg chg="add mod">
          <ac:chgData name="Olivier Lefebvre" userId="6f87d5af-f62a-47df-9c4f-aec2b3e9431f" providerId="ADAL" clId="{6CF1D5ED-573C-48FC-BAFB-286BE872F72A}" dt="2024-12-06T02:04:37.866" v="392" actId="1076"/>
          <ac:picMkLst>
            <pc:docMk/>
            <pc:sldMk cId="582872031" sldId="375"/>
            <ac:picMk id="1068" creationId="{6E748F55-B5BC-ADA9-637F-7F58D3FAB993}"/>
          </ac:picMkLst>
        </pc:picChg>
        <pc:picChg chg="add mod">
          <ac:chgData name="Olivier Lefebvre" userId="6f87d5af-f62a-47df-9c4f-aec2b3e9431f" providerId="ADAL" clId="{6CF1D5ED-573C-48FC-BAFB-286BE872F72A}" dt="2024-12-06T02:02:51.133" v="362" actId="1076"/>
          <ac:picMkLst>
            <pc:docMk/>
            <pc:sldMk cId="582872031" sldId="375"/>
            <ac:picMk id="1069" creationId="{40684F3F-3D1C-90B8-1BC5-1BC7D22E6E76}"/>
          </ac:picMkLst>
        </pc:picChg>
        <pc:picChg chg="add mod">
          <ac:chgData name="Olivier Lefebvre" userId="6f87d5af-f62a-47df-9c4f-aec2b3e9431f" providerId="ADAL" clId="{6CF1D5ED-573C-48FC-BAFB-286BE872F72A}" dt="2024-12-06T02:03:13.136" v="371" actId="1076"/>
          <ac:picMkLst>
            <pc:docMk/>
            <pc:sldMk cId="582872031" sldId="375"/>
            <ac:picMk id="1070" creationId="{3B13F26B-6714-B805-E8DE-5F6D52A7CFFB}"/>
          </ac:picMkLst>
        </pc:picChg>
        <pc:picChg chg="add mod">
          <ac:chgData name="Olivier Lefebvre" userId="6f87d5af-f62a-47df-9c4f-aec2b3e9431f" providerId="ADAL" clId="{6CF1D5ED-573C-48FC-BAFB-286BE872F72A}" dt="2024-12-06T02:02:35.390" v="356" actId="1076"/>
          <ac:picMkLst>
            <pc:docMk/>
            <pc:sldMk cId="582872031" sldId="375"/>
            <ac:picMk id="1071" creationId="{9BB40AC7-0C99-6E23-EFD6-6E39027C4C8F}"/>
          </ac:picMkLst>
        </pc:picChg>
        <pc:picChg chg="add mod">
          <ac:chgData name="Olivier Lefebvre" userId="6f87d5af-f62a-47df-9c4f-aec2b3e9431f" providerId="ADAL" clId="{6CF1D5ED-573C-48FC-BAFB-286BE872F72A}" dt="2024-12-06T02:04:35.923" v="391" actId="1076"/>
          <ac:picMkLst>
            <pc:docMk/>
            <pc:sldMk cId="582872031" sldId="375"/>
            <ac:picMk id="1072" creationId="{A00C5A49-5396-5F26-D1C9-3D337AD70E94}"/>
          </ac:picMkLst>
        </pc:picChg>
        <pc:picChg chg="add mod">
          <ac:chgData name="Olivier Lefebvre" userId="6f87d5af-f62a-47df-9c4f-aec2b3e9431f" providerId="ADAL" clId="{6CF1D5ED-573C-48FC-BAFB-286BE872F72A}" dt="2024-12-06T02:07:05.674" v="421" actId="1076"/>
          <ac:picMkLst>
            <pc:docMk/>
            <pc:sldMk cId="582872031" sldId="375"/>
            <ac:picMk id="1073" creationId="{845984A5-597A-285D-4BC7-1EE8D3C4D82E}"/>
          </ac:picMkLst>
        </pc:picChg>
        <pc:picChg chg="add mod">
          <ac:chgData name="Olivier Lefebvre" userId="6f87d5af-f62a-47df-9c4f-aec2b3e9431f" providerId="ADAL" clId="{6CF1D5ED-573C-48FC-BAFB-286BE872F72A}" dt="2024-12-06T02:04:42.828" v="394" actId="1076"/>
          <ac:picMkLst>
            <pc:docMk/>
            <pc:sldMk cId="582872031" sldId="375"/>
            <ac:picMk id="1074" creationId="{DF2F8465-3A36-9A13-F66B-762D772835B4}"/>
          </ac:picMkLst>
        </pc:picChg>
        <pc:picChg chg="add mod">
          <ac:chgData name="Olivier Lefebvre" userId="6f87d5af-f62a-47df-9c4f-aec2b3e9431f" providerId="ADAL" clId="{6CF1D5ED-573C-48FC-BAFB-286BE872F72A}" dt="2024-12-06T02:06:20.166" v="414" actId="166"/>
          <ac:picMkLst>
            <pc:docMk/>
            <pc:sldMk cId="582872031" sldId="375"/>
            <ac:picMk id="1075" creationId="{07821C0F-5BD2-F405-8533-83BDA443C02D}"/>
          </ac:picMkLst>
        </pc:picChg>
        <pc:picChg chg="add mod">
          <ac:chgData name="Olivier Lefebvre" userId="6f87d5af-f62a-47df-9c4f-aec2b3e9431f" providerId="ADAL" clId="{6CF1D5ED-573C-48FC-BAFB-286BE872F72A}" dt="2024-12-06T02:03:21.557" v="374" actId="1076"/>
          <ac:picMkLst>
            <pc:docMk/>
            <pc:sldMk cId="582872031" sldId="375"/>
            <ac:picMk id="1076" creationId="{E2988940-956B-F796-04F3-711F7C6946AC}"/>
          </ac:picMkLst>
        </pc:picChg>
        <pc:picChg chg="add mod">
          <ac:chgData name="Olivier Lefebvre" userId="6f87d5af-f62a-47df-9c4f-aec2b3e9431f" providerId="ADAL" clId="{6CF1D5ED-573C-48FC-BAFB-286BE872F72A}" dt="2024-12-06T02:04:48.736" v="396" actId="1076"/>
          <ac:picMkLst>
            <pc:docMk/>
            <pc:sldMk cId="582872031" sldId="375"/>
            <ac:picMk id="1077" creationId="{55C29B23-7F0E-AADC-87D6-11140559575C}"/>
          </ac:picMkLst>
        </pc:picChg>
        <pc:picChg chg="add mod">
          <ac:chgData name="Olivier Lefebvre" userId="6f87d5af-f62a-47df-9c4f-aec2b3e9431f" providerId="ADAL" clId="{6CF1D5ED-573C-48FC-BAFB-286BE872F72A}" dt="2024-12-06T02:03:16.306" v="372" actId="1076"/>
          <ac:picMkLst>
            <pc:docMk/>
            <pc:sldMk cId="582872031" sldId="375"/>
            <ac:picMk id="1078" creationId="{2C3C4503-361C-530A-F575-3D699F8D65EE}"/>
          </ac:picMkLst>
        </pc:picChg>
        <pc:picChg chg="add del mod">
          <ac:chgData name="Olivier Lefebvre" userId="6f87d5af-f62a-47df-9c4f-aec2b3e9431f" providerId="ADAL" clId="{6CF1D5ED-573C-48FC-BAFB-286BE872F72A}" dt="2024-12-06T02:02:43.074" v="359" actId="478"/>
          <ac:picMkLst>
            <pc:docMk/>
            <pc:sldMk cId="582872031" sldId="375"/>
            <ac:picMk id="1079" creationId="{D3E68AB7-A8A4-35A8-243B-0AFD8D814B1D}"/>
          </ac:picMkLst>
        </pc:picChg>
        <pc:picChg chg="add mod">
          <ac:chgData name="Olivier Lefebvre" userId="6f87d5af-f62a-47df-9c4f-aec2b3e9431f" providerId="ADAL" clId="{6CF1D5ED-573C-48FC-BAFB-286BE872F72A}" dt="2024-12-06T02:05:43.470" v="410" actId="1076"/>
          <ac:picMkLst>
            <pc:docMk/>
            <pc:sldMk cId="582872031" sldId="375"/>
            <ac:picMk id="1080" creationId="{18A8601D-AC1B-EA8F-B786-B52C8757FB5F}"/>
          </ac:picMkLst>
        </pc:picChg>
        <pc:picChg chg="add mod">
          <ac:chgData name="Olivier Lefebvre" userId="6f87d5af-f62a-47df-9c4f-aec2b3e9431f" providerId="ADAL" clId="{6CF1D5ED-573C-48FC-BAFB-286BE872F72A}" dt="2024-12-06T02:06:20.166" v="414" actId="166"/>
          <ac:picMkLst>
            <pc:docMk/>
            <pc:sldMk cId="582872031" sldId="375"/>
            <ac:picMk id="1081" creationId="{EA3DBF77-D07D-5117-4D9C-D6FC0CF6DFEF}"/>
          </ac:picMkLst>
        </pc:picChg>
        <pc:picChg chg="add mod">
          <ac:chgData name="Olivier Lefebvre" userId="6f87d5af-f62a-47df-9c4f-aec2b3e9431f" providerId="ADAL" clId="{6CF1D5ED-573C-48FC-BAFB-286BE872F72A}" dt="2024-12-06T02:04:01.947" v="378" actId="1076"/>
          <ac:picMkLst>
            <pc:docMk/>
            <pc:sldMk cId="582872031" sldId="375"/>
            <ac:picMk id="1082" creationId="{DA175D67-FF75-53F1-DFA9-49A69768C3F2}"/>
          </ac:picMkLst>
        </pc:picChg>
        <pc:picChg chg="add mod">
          <ac:chgData name="Olivier Lefebvre" userId="6f87d5af-f62a-47df-9c4f-aec2b3e9431f" providerId="ADAL" clId="{6CF1D5ED-573C-48FC-BAFB-286BE872F72A}" dt="2024-12-06T02:04:58.993" v="399" actId="1076"/>
          <ac:picMkLst>
            <pc:docMk/>
            <pc:sldMk cId="582872031" sldId="375"/>
            <ac:picMk id="1083" creationId="{6A0ED295-D1F8-21A2-A988-12567C75B1C5}"/>
          </ac:picMkLst>
        </pc:picChg>
        <pc:picChg chg="add mod">
          <ac:chgData name="Olivier Lefebvre" userId="6f87d5af-f62a-47df-9c4f-aec2b3e9431f" providerId="ADAL" clId="{6CF1D5ED-573C-48FC-BAFB-286BE872F72A}" dt="2024-12-06T02:04:01.947" v="378" actId="1076"/>
          <ac:picMkLst>
            <pc:docMk/>
            <pc:sldMk cId="582872031" sldId="375"/>
            <ac:picMk id="1084" creationId="{31EA7F79-8495-F0B6-774C-43B13F42EBD2}"/>
          </ac:picMkLst>
        </pc:picChg>
        <pc:picChg chg="add mod">
          <ac:chgData name="Olivier Lefebvre" userId="6f87d5af-f62a-47df-9c4f-aec2b3e9431f" providerId="ADAL" clId="{6CF1D5ED-573C-48FC-BAFB-286BE872F72A}" dt="2024-12-06T02:04:25.629" v="387" actId="1076"/>
          <ac:picMkLst>
            <pc:docMk/>
            <pc:sldMk cId="582872031" sldId="375"/>
            <ac:picMk id="1085" creationId="{FDDDA108-FE05-2EB4-DBBB-80BCECDE54E1}"/>
          </ac:picMkLst>
        </pc:picChg>
        <pc:picChg chg="add mod">
          <ac:chgData name="Olivier Lefebvre" userId="6f87d5af-f62a-47df-9c4f-aec2b3e9431f" providerId="ADAL" clId="{6CF1D5ED-573C-48FC-BAFB-286BE872F72A}" dt="2024-12-06T02:07:14.870" v="424" actId="1076"/>
          <ac:picMkLst>
            <pc:docMk/>
            <pc:sldMk cId="582872031" sldId="375"/>
            <ac:picMk id="1086" creationId="{AF67FC79-BB31-987B-AE89-A001266C7D70}"/>
          </ac:picMkLst>
        </pc:picChg>
        <pc:picChg chg="add mod">
          <ac:chgData name="Olivier Lefebvre" userId="6f87d5af-f62a-47df-9c4f-aec2b3e9431f" providerId="ADAL" clId="{6CF1D5ED-573C-48FC-BAFB-286BE872F72A}" dt="2024-12-06T02:05:45.769" v="411" actId="1076"/>
          <ac:picMkLst>
            <pc:docMk/>
            <pc:sldMk cId="582872031" sldId="375"/>
            <ac:picMk id="1087" creationId="{C284824F-C47F-A332-3870-20397AB35811}"/>
          </ac:picMkLst>
        </pc:picChg>
        <pc:picChg chg="add mod">
          <ac:chgData name="Olivier Lefebvre" userId="6f87d5af-f62a-47df-9c4f-aec2b3e9431f" providerId="ADAL" clId="{6CF1D5ED-573C-48FC-BAFB-286BE872F72A}" dt="2024-12-06T02:04:01.947" v="378" actId="1076"/>
          <ac:picMkLst>
            <pc:docMk/>
            <pc:sldMk cId="582872031" sldId="375"/>
            <ac:picMk id="1088" creationId="{2EF5CE13-2B94-BD3D-8295-451CDCABD2B5}"/>
          </ac:picMkLst>
        </pc:picChg>
        <pc:picChg chg="add mod">
          <ac:chgData name="Olivier Lefebvre" userId="6f87d5af-f62a-47df-9c4f-aec2b3e9431f" providerId="ADAL" clId="{6CF1D5ED-573C-48FC-BAFB-286BE872F72A}" dt="2024-12-06T02:04:01.947" v="378" actId="1076"/>
          <ac:picMkLst>
            <pc:docMk/>
            <pc:sldMk cId="582872031" sldId="375"/>
            <ac:picMk id="1089" creationId="{D766C821-0841-9339-A659-DD288987E767}"/>
          </ac:picMkLst>
        </pc:picChg>
        <pc:picChg chg="add mod">
          <ac:chgData name="Olivier Lefebvre" userId="6f87d5af-f62a-47df-9c4f-aec2b3e9431f" providerId="ADAL" clId="{6CF1D5ED-573C-48FC-BAFB-286BE872F72A}" dt="2024-12-06T02:04:23.928" v="386" actId="1076"/>
          <ac:picMkLst>
            <pc:docMk/>
            <pc:sldMk cId="582872031" sldId="375"/>
            <ac:picMk id="1090" creationId="{E856CCEC-144B-6C24-98D3-12AC0F302268}"/>
          </ac:picMkLst>
        </pc:picChg>
        <pc:picChg chg="add mod">
          <ac:chgData name="Olivier Lefebvre" userId="6f87d5af-f62a-47df-9c4f-aec2b3e9431f" providerId="ADAL" clId="{6CF1D5ED-573C-48FC-BAFB-286BE872F72A}" dt="2024-12-06T02:04:01.947" v="378" actId="1076"/>
          <ac:picMkLst>
            <pc:docMk/>
            <pc:sldMk cId="582872031" sldId="375"/>
            <ac:picMk id="1091" creationId="{6D3FBC27-1729-0868-B29F-58DEF2175D28}"/>
          </ac:picMkLst>
        </pc:picChg>
        <pc:picChg chg="add mod">
          <ac:chgData name="Olivier Lefebvre" userId="6f87d5af-f62a-47df-9c4f-aec2b3e9431f" providerId="ADAL" clId="{6CF1D5ED-573C-48FC-BAFB-286BE872F72A}" dt="2024-12-06T02:04:56.726" v="398" actId="1076"/>
          <ac:picMkLst>
            <pc:docMk/>
            <pc:sldMk cId="582872031" sldId="375"/>
            <ac:picMk id="1092" creationId="{47ACDA24-50D4-C4C7-7846-55FCC1D63DE6}"/>
          </ac:picMkLst>
        </pc:picChg>
        <pc:picChg chg="add mod">
          <ac:chgData name="Olivier Lefebvre" userId="6f87d5af-f62a-47df-9c4f-aec2b3e9431f" providerId="ADAL" clId="{6CF1D5ED-573C-48FC-BAFB-286BE872F72A}" dt="2024-12-06T02:04:03.186" v="379"/>
          <ac:picMkLst>
            <pc:docMk/>
            <pc:sldMk cId="582872031" sldId="375"/>
            <ac:picMk id="1093" creationId="{34EC3594-107A-534F-2F6E-678E4CB39DD5}"/>
          </ac:picMkLst>
        </pc:picChg>
        <pc:picChg chg="add mod">
          <ac:chgData name="Olivier Lefebvre" userId="6f87d5af-f62a-47df-9c4f-aec2b3e9431f" providerId="ADAL" clId="{6CF1D5ED-573C-48FC-BAFB-286BE872F72A}" dt="2024-12-06T02:05:25.895" v="406" actId="1076"/>
          <ac:picMkLst>
            <pc:docMk/>
            <pc:sldMk cId="582872031" sldId="375"/>
            <ac:picMk id="1094" creationId="{FC4C38F4-FA2F-5060-5BBA-4BBDFCD5C773}"/>
          </ac:picMkLst>
        </pc:picChg>
        <pc:picChg chg="add mod">
          <ac:chgData name="Olivier Lefebvre" userId="6f87d5af-f62a-47df-9c4f-aec2b3e9431f" providerId="ADAL" clId="{6CF1D5ED-573C-48FC-BAFB-286BE872F72A}" dt="2024-12-06T02:04:16.152" v="383" actId="1076"/>
          <ac:picMkLst>
            <pc:docMk/>
            <pc:sldMk cId="582872031" sldId="375"/>
            <ac:picMk id="1095" creationId="{10721E0F-7F75-500B-DBC8-1EDAA5B4F692}"/>
          </ac:picMkLst>
        </pc:picChg>
        <pc:picChg chg="add mod">
          <ac:chgData name="Olivier Lefebvre" userId="6f87d5af-f62a-47df-9c4f-aec2b3e9431f" providerId="ADAL" clId="{6CF1D5ED-573C-48FC-BAFB-286BE872F72A}" dt="2024-12-06T02:07:10.751" v="422" actId="1076"/>
          <ac:picMkLst>
            <pc:docMk/>
            <pc:sldMk cId="582872031" sldId="375"/>
            <ac:picMk id="1096" creationId="{2F4B3590-588C-9526-8F04-23565996C8CA}"/>
          </ac:picMkLst>
        </pc:picChg>
        <pc:picChg chg="add mod">
          <ac:chgData name="Olivier Lefebvre" userId="6f87d5af-f62a-47df-9c4f-aec2b3e9431f" providerId="ADAL" clId="{6CF1D5ED-573C-48FC-BAFB-286BE872F72A}" dt="2024-12-06T02:04:19.404" v="384" actId="1076"/>
          <ac:picMkLst>
            <pc:docMk/>
            <pc:sldMk cId="582872031" sldId="375"/>
            <ac:picMk id="1097" creationId="{6BDAB97E-B31D-1263-AA31-AC9F80C16D6A}"/>
          </ac:picMkLst>
        </pc:picChg>
        <pc:picChg chg="add mod">
          <ac:chgData name="Olivier Lefebvre" userId="6f87d5af-f62a-47df-9c4f-aec2b3e9431f" providerId="ADAL" clId="{6CF1D5ED-573C-48FC-BAFB-286BE872F72A}" dt="2024-12-06T02:05:47.237" v="412" actId="1076"/>
          <ac:picMkLst>
            <pc:docMk/>
            <pc:sldMk cId="582872031" sldId="375"/>
            <ac:picMk id="1098" creationId="{D4131222-71E5-88C2-5B6A-2AA71604EACE}"/>
          </ac:picMkLst>
        </pc:picChg>
        <pc:picChg chg="add mod">
          <ac:chgData name="Olivier Lefebvre" userId="6f87d5af-f62a-47df-9c4f-aec2b3e9431f" providerId="ADAL" clId="{6CF1D5ED-573C-48FC-BAFB-286BE872F72A}" dt="2024-12-06T02:05:16.795" v="403" actId="1076"/>
          <ac:picMkLst>
            <pc:docMk/>
            <pc:sldMk cId="582872031" sldId="375"/>
            <ac:picMk id="1099" creationId="{6F8F575B-6736-60DA-1827-FEDCBA903BEB}"/>
          </ac:picMkLst>
        </pc:picChg>
        <pc:picChg chg="add mod">
          <ac:chgData name="Olivier Lefebvre" userId="6f87d5af-f62a-47df-9c4f-aec2b3e9431f" providerId="ADAL" clId="{6CF1D5ED-573C-48FC-BAFB-286BE872F72A}" dt="2024-12-06T02:05:24.107" v="405" actId="1076"/>
          <ac:picMkLst>
            <pc:docMk/>
            <pc:sldMk cId="582872031" sldId="375"/>
            <ac:picMk id="1100" creationId="{FFE81055-2D08-D453-B83F-3B0A162385DF}"/>
          </ac:picMkLst>
        </pc:picChg>
        <pc:picChg chg="add mod">
          <ac:chgData name="Olivier Lefebvre" userId="6f87d5af-f62a-47df-9c4f-aec2b3e9431f" providerId="ADAL" clId="{6CF1D5ED-573C-48FC-BAFB-286BE872F72A}" dt="2024-12-06T02:07:12.389" v="423" actId="1076"/>
          <ac:picMkLst>
            <pc:docMk/>
            <pc:sldMk cId="582872031" sldId="375"/>
            <ac:picMk id="1101" creationId="{B0678E89-64B5-8E4F-EBEB-707A39BA596E}"/>
          </ac:picMkLst>
        </pc:picChg>
        <pc:picChg chg="add mod">
          <ac:chgData name="Olivier Lefebvre" userId="6f87d5af-f62a-47df-9c4f-aec2b3e9431f" providerId="ADAL" clId="{6CF1D5ED-573C-48FC-BAFB-286BE872F72A}" dt="2024-12-06T02:04:51.032" v="397" actId="1076"/>
          <ac:picMkLst>
            <pc:docMk/>
            <pc:sldMk cId="582872031" sldId="375"/>
            <ac:picMk id="1102" creationId="{30D80FA3-6043-5D4C-C7FA-BEE3DC4FFA60}"/>
          </ac:picMkLst>
        </pc:picChg>
        <pc:picChg chg="mod">
          <ac:chgData name="Olivier Lefebvre" userId="6f87d5af-f62a-47df-9c4f-aec2b3e9431f" providerId="ADAL" clId="{6CF1D5ED-573C-48FC-BAFB-286BE872F72A}" dt="2024-12-06T01:44:01.640" v="18" actId="1076"/>
          <ac:picMkLst>
            <pc:docMk/>
            <pc:sldMk cId="582872031" sldId="375"/>
            <ac:picMk id="9226" creationId="{877539D3-12F2-905D-1BB1-4B21E360C2A1}"/>
          </ac:picMkLst>
        </pc:picChg>
        <pc:picChg chg="del mod">
          <ac:chgData name="Olivier Lefebvre" userId="6f87d5af-f62a-47df-9c4f-aec2b3e9431f" providerId="ADAL" clId="{6CF1D5ED-573C-48FC-BAFB-286BE872F72A}" dt="2024-12-06T02:00:18.768" v="326" actId="478"/>
          <ac:picMkLst>
            <pc:docMk/>
            <pc:sldMk cId="582872031" sldId="375"/>
            <ac:picMk id="9230" creationId="{603564CF-488B-E84E-BEBE-C861A3EE232C}"/>
          </ac:picMkLst>
        </pc:picChg>
        <pc:cxnChg chg="add mod">
          <ac:chgData name="Olivier Lefebvre" userId="6f87d5af-f62a-47df-9c4f-aec2b3e9431f" providerId="ADAL" clId="{6CF1D5ED-573C-48FC-BAFB-286BE872F72A}" dt="2024-12-06T02:07:00.554" v="420" actId="14100"/>
          <ac:cxnSpMkLst>
            <pc:docMk/>
            <pc:sldMk cId="582872031" sldId="375"/>
            <ac:cxnSpMk id="9" creationId="{52331EFE-4F66-2C5F-4227-42C307271426}"/>
          </ac:cxnSpMkLst>
        </pc:cxnChg>
        <pc:cxnChg chg="add mod">
          <ac:chgData name="Olivier Lefebvre" userId="6f87d5af-f62a-47df-9c4f-aec2b3e9431f" providerId="ADAL" clId="{6CF1D5ED-573C-48FC-BAFB-286BE872F72A}" dt="2024-12-06T01:48:48.902" v="61" actId="1037"/>
          <ac:cxnSpMkLst>
            <pc:docMk/>
            <pc:sldMk cId="582872031" sldId="375"/>
            <ac:cxnSpMk id="10" creationId="{0331DB28-3C32-3CB9-2E58-D7FF6BDBB6E2}"/>
          </ac:cxnSpMkLst>
        </pc:cxnChg>
        <pc:cxnChg chg="add mod">
          <ac:chgData name="Olivier Lefebvre" userId="6f87d5af-f62a-47df-9c4f-aec2b3e9431f" providerId="ADAL" clId="{6CF1D5ED-573C-48FC-BAFB-286BE872F72A}" dt="2024-12-06T01:48:54.647" v="62" actId="14100"/>
          <ac:cxnSpMkLst>
            <pc:docMk/>
            <pc:sldMk cId="582872031" sldId="375"/>
            <ac:cxnSpMk id="13" creationId="{38014BC9-CCFA-39C6-D3BD-C1A4FDEB6F56}"/>
          </ac:cxnSpMkLst>
        </pc:cxnChg>
      </pc:sldChg>
      <pc:sldChg chg="add mod modShow">
        <pc:chgData name="Olivier Lefebvre" userId="6f87d5af-f62a-47df-9c4f-aec2b3e9431f" providerId="ADAL" clId="{6CF1D5ED-573C-48FC-BAFB-286BE872F72A}" dt="2024-12-06T03:46:26.231" v="1576" actId="729"/>
        <pc:sldMkLst>
          <pc:docMk/>
          <pc:sldMk cId="516781915" sldId="376"/>
        </pc:sldMkLst>
      </pc:sldChg>
      <pc:sldChg chg="addSp delSp modSp new mod">
        <pc:chgData name="Olivier Lefebvre" userId="6f87d5af-f62a-47df-9c4f-aec2b3e9431f" providerId="ADAL" clId="{6CF1D5ED-573C-48FC-BAFB-286BE872F72A}" dt="2024-12-06T12:22:47.848" v="2141" actId="790"/>
        <pc:sldMkLst>
          <pc:docMk/>
          <pc:sldMk cId="1708034866" sldId="377"/>
        </pc:sldMkLst>
        <pc:spChg chg="del">
          <ac:chgData name="Olivier Lefebvre" userId="6f87d5af-f62a-47df-9c4f-aec2b3e9431f" providerId="ADAL" clId="{6CF1D5ED-573C-48FC-BAFB-286BE872F72A}" dt="2024-12-06T04:04:52.423" v="1700" actId="478"/>
          <ac:spMkLst>
            <pc:docMk/>
            <pc:sldMk cId="1708034866" sldId="377"/>
            <ac:spMk id="2" creationId="{FE852C2B-66FD-28A0-CAB5-39C4028FBAD6}"/>
          </ac:spMkLst>
        </pc:spChg>
        <pc:spChg chg="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3" creationId="{E914DE2E-870B-DF75-AC6A-AECD06D54681}"/>
          </ac:spMkLst>
        </pc:spChg>
        <pc:spChg chg="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4" creationId="{30151954-1319-E92F-EE00-9D4A5455E0CC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9" creationId="{D17A3920-0081-B7BB-183A-2307880B60CC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24" creationId="{DAFA76D3-A17B-5CE4-32CC-A5F1F29E72CF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29" creationId="{B3E501B8-F275-2FE7-726F-FC5008BD557A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30" creationId="{BF48FA8A-C8E3-0B6D-6EA2-6E044E4040CB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31" creationId="{2A17155B-E27E-1B4B-83B3-33A64C88C410}"/>
          </ac:spMkLst>
        </pc:spChg>
        <pc:spChg chg="add mod">
          <ac:chgData name="Olivier Lefebvre" userId="6f87d5af-f62a-47df-9c4f-aec2b3e9431f" providerId="ADAL" clId="{6CF1D5ED-573C-48FC-BAFB-286BE872F72A}" dt="2024-12-06T12:22:47.848" v="2141" actId="790"/>
          <ac:spMkLst>
            <pc:docMk/>
            <pc:sldMk cId="1708034866" sldId="377"/>
            <ac:spMk id="34" creationId="{DB70C2F8-D4A5-F7AF-82B7-D988B6E8C6E6}"/>
          </ac:spMkLst>
        </pc:spChg>
        <pc:picChg chg="add del mod">
          <ac:chgData name="Olivier Lefebvre" userId="6f87d5af-f62a-47df-9c4f-aec2b3e9431f" providerId="ADAL" clId="{6CF1D5ED-573C-48FC-BAFB-286BE872F72A}" dt="2024-12-06T04:06:56.225" v="1720" actId="478"/>
          <ac:picMkLst>
            <pc:docMk/>
            <pc:sldMk cId="1708034866" sldId="377"/>
            <ac:picMk id="5" creationId="{5081F68C-D577-AFBB-2209-49E0990A76A6}"/>
          </ac:picMkLst>
        </pc:picChg>
        <pc:picChg chg="add del mod">
          <ac:chgData name="Olivier Lefebvre" userId="6f87d5af-f62a-47df-9c4f-aec2b3e9431f" providerId="ADAL" clId="{6CF1D5ED-573C-48FC-BAFB-286BE872F72A}" dt="2024-12-06T04:06:56.225" v="1720" actId="478"/>
          <ac:picMkLst>
            <pc:docMk/>
            <pc:sldMk cId="1708034866" sldId="377"/>
            <ac:picMk id="6" creationId="{A1269E68-5E88-F5E5-A74A-E52B42EFC25B}"/>
          </ac:picMkLst>
        </pc:picChg>
        <pc:picChg chg="add del mod">
          <ac:chgData name="Olivier Lefebvre" userId="6f87d5af-f62a-47df-9c4f-aec2b3e9431f" providerId="ADAL" clId="{6CF1D5ED-573C-48FC-BAFB-286BE872F72A}" dt="2024-12-06T04:06:56.225" v="1720" actId="478"/>
          <ac:picMkLst>
            <pc:docMk/>
            <pc:sldMk cId="1708034866" sldId="377"/>
            <ac:picMk id="7" creationId="{CB56D1DE-3677-F4B2-60E6-E9F35A1575E0}"/>
          </ac:picMkLst>
        </pc:picChg>
        <pc:picChg chg="add del mod">
          <ac:chgData name="Olivier Lefebvre" userId="6f87d5af-f62a-47df-9c4f-aec2b3e9431f" providerId="ADAL" clId="{6CF1D5ED-573C-48FC-BAFB-286BE872F72A}" dt="2024-12-06T04:06:56.225" v="1720" actId="478"/>
          <ac:picMkLst>
            <pc:docMk/>
            <pc:sldMk cId="1708034866" sldId="377"/>
            <ac:picMk id="8" creationId="{8992E3EA-C913-CAE0-856C-25470F7ACD6E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0" creationId="{49C7BDC6-9E37-511E-4A85-469C1B2E9D83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1" creationId="{4B1A31F8-428B-5803-0BA3-AF0D113DF124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2" creationId="{05180ACB-7F4D-B23E-2253-64FBC2025045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3" creationId="{A6A577CB-EF1C-8A38-2E06-031668F150ED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4" creationId="{77B9C8E6-44E1-92E6-2E36-167229176056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5" creationId="{6BFA041E-97AA-8DBA-9B9D-16CAA14D8E7D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6" creationId="{81802305-8943-DC4D-8E43-269D83DDF4DD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7" creationId="{B93093C5-5C61-3329-3C6C-8CCE3734183D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18" creationId="{7057A380-99FD-3E93-9C35-7793380F4A1B}"/>
          </ac:picMkLst>
        </pc:picChg>
        <pc:picChg chg="add mod">
          <ac:chgData name="Olivier Lefebvre" userId="6f87d5af-f62a-47df-9c4f-aec2b3e9431f" providerId="ADAL" clId="{6CF1D5ED-573C-48FC-BAFB-286BE872F72A}" dt="2024-12-06T04:05:05.444" v="1704" actId="1076"/>
          <ac:picMkLst>
            <pc:docMk/>
            <pc:sldMk cId="1708034866" sldId="377"/>
            <ac:picMk id="19" creationId="{35E06887-A1EE-9F17-0961-453EF35FB965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20" creationId="{0761B89E-55F4-A5FD-C092-97CBF1CADB59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21" creationId="{65E459A0-D69D-31D0-528A-2869C8E912B7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22" creationId="{9CC6A195-FD3A-D8F2-FAEE-BBF0155C1122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23" creationId="{96BF79EB-E23F-1CE2-84E6-00D12F2A59D7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32" creationId="{AC46E62D-6C25-C303-08C3-E007DBD32F91}"/>
          </ac:picMkLst>
        </pc:picChg>
        <pc:picChg chg="add mod">
          <ac:chgData name="Olivier Lefebvre" userId="6f87d5af-f62a-47df-9c4f-aec2b3e9431f" providerId="ADAL" clId="{6CF1D5ED-573C-48FC-BAFB-286BE872F72A}" dt="2024-12-06T04:05:02.535" v="1703" actId="1076"/>
          <ac:picMkLst>
            <pc:docMk/>
            <pc:sldMk cId="1708034866" sldId="377"/>
            <ac:picMk id="33" creationId="{8F4A51A7-0E38-CF7F-044C-3269CFAC5CD2}"/>
          </ac:picMkLst>
        </pc:picChg>
        <pc:cxnChg chg="add mod">
          <ac:chgData name="Olivier Lefebvre" userId="6f87d5af-f62a-47df-9c4f-aec2b3e9431f" providerId="ADAL" clId="{6CF1D5ED-573C-48FC-BAFB-286BE872F72A}" dt="2024-12-06T04:05:29.259" v="1709" actId="1076"/>
          <ac:cxnSpMkLst>
            <pc:docMk/>
            <pc:sldMk cId="1708034866" sldId="377"/>
            <ac:cxnSpMk id="25" creationId="{876F5E53-E8B5-4FAD-1C85-931076C9C9EA}"/>
          </ac:cxnSpMkLst>
        </pc:cxnChg>
        <pc:cxnChg chg="add mod">
          <ac:chgData name="Olivier Lefebvre" userId="6f87d5af-f62a-47df-9c4f-aec2b3e9431f" providerId="ADAL" clId="{6CF1D5ED-573C-48FC-BAFB-286BE872F72A}" dt="2024-12-06T04:05:29.259" v="1709" actId="1076"/>
          <ac:cxnSpMkLst>
            <pc:docMk/>
            <pc:sldMk cId="1708034866" sldId="377"/>
            <ac:cxnSpMk id="26" creationId="{AA543AE5-213A-9847-7780-822EDBBBE003}"/>
          </ac:cxnSpMkLst>
        </pc:cxnChg>
        <pc:cxnChg chg="add mod">
          <ac:chgData name="Olivier Lefebvre" userId="6f87d5af-f62a-47df-9c4f-aec2b3e9431f" providerId="ADAL" clId="{6CF1D5ED-573C-48FC-BAFB-286BE872F72A}" dt="2024-12-06T04:05:02.535" v="1703" actId="1076"/>
          <ac:cxnSpMkLst>
            <pc:docMk/>
            <pc:sldMk cId="1708034866" sldId="377"/>
            <ac:cxnSpMk id="27" creationId="{ED6F108A-D2EA-1DC1-CF51-B0AB40C26E30}"/>
          </ac:cxnSpMkLst>
        </pc:cxnChg>
        <pc:cxnChg chg="add mod">
          <ac:chgData name="Olivier Lefebvre" userId="6f87d5af-f62a-47df-9c4f-aec2b3e9431f" providerId="ADAL" clId="{6CF1D5ED-573C-48FC-BAFB-286BE872F72A}" dt="2024-12-06T04:05:02.535" v="1703" actId="1076"/>
          <ac:cxnSpMkLst>
            <pc:docMk/>
            <pc:sldMk cId="1708034866" sldId="377"/>
            <ac:cxnSpMk id="28" creationId="{54100E96-F367-7A60-E315-DB22A495FE1C}"/>
          </ac:cxnSpMkLst>
        </pc:cxnChg>
      </pc:sldChg>
      <pc:sldChg chg="modSp add mod modShow">
        <pc:chgData name="Olivier Lefebvre" userId="6f87d5af-f62a-47df-9c4f-aec2b3e9431f" providerId="ADAL" clId="{6CF1D5ED-573C-48FC-BAFB-286BE872F72A}" dt="2024-12-06T04:47:51.566" v="2121" actId="20577"/>
        <pc:sldMkLst>
          <pc:docMk/>
          <pc:sldMk cId="3188421479" sldId="378"/>
        </pc:sldMkLst>
        <pc:spChg chg="mod">
          <ac:chgData name="Olivier Lefebvre" userId="6f87d5af-f62a-47df-9c4f-aec2b3e9431f" providerId="ADAL" clId="{6CF1D5ED-573C-48FC-BAFB-286BE872F72A}" dt="2024-12-06T04:47:51.566" v="2121" actId="20577"/>
          <ac:spMkLst>
            <pc:docMk/>
            <pc:sldMk cId="3188421479" sldId="378"/>
            <ac:spMk id="2" creationId="{426E6D00-6912-F012-311C-4CEC92D4DF5C}"/>
          </ac:spMkLst>
        </pc:spChg>
        <pc:picChg chg="mod">
          <ac:chgData name="Olivier Lefebvre" userId="6f87d5af-f62a-47df-9c4f-aec2b3e9431f" providerId="ADAL" clId="{6CF1D5ED-573C-48FC-BAFB-286BE872F72A}" dt="2024-12-06T04:47:43.548" v="2119" actId="167"/>
          <ac:picMkLst>
            <pc:docMk/>
            <pc:sldMk cId="3188421479" sldId="378"/>
            <ac:picMk id="6146" creationId="{80EF1D56-23CF-5CB2-4430-B9C1B6F3E039}"/>
          </ac:picMkLst>
        </pc:picChg>
      </pc:sldChg>
      <pc:sldChg chg="addSp delSp modSp add mod modTransition">
        <pc:chgData name="Olivier Lefebvre" userId="6f87d5af-f62a-47df-9c4f-aec2b3e9431f" providerId="ADAL" clId="{6CF1D5ED-573C-48FC-BAFB-286BE872F72A}" dt="2024-12-06T16:59:25.064" v="2248" actId="1076"/>
        <pc:sldMkLst>
          <pc:docMk/>
          <pc:sldMk cId="3697843400" sldId="379"/>
        </pc:sldMkLst>
        <pc:spChg chg="add mod">
          <ac:chgData name="Olivier Lefebvre" userId="6f87d5af-f62a-47df-9c4f-aec2b3e9431f" providerId="ADAL" clId="{6CF1D5ED-573C-48FC-BAFB-286BE872F72A}" dt="2024-12-06T04:46:31.536" v="2113"/>
          <ac:spMkLst>
            <pc:docMk/>
            <pc:sldMk cId="3697843400" sldId="379"/>
            <ac:spMk id="7" creationId="{8DA43E9B-9743-BB14-6CB7-221626B62328}"/>
          </ac:spMkLst>
        </pc:spChg>
        <pc:spChg chg="add mod">
          <ac:chgData name="Olivier Lefebvre" userId="6f87d5af-f62a-47df-9c4f-aec2b3e9431f" providerId="ADAL" clId="{6CF1D5ED-573C-48FC-BAFB-286BE872F72A}" dt="2024-12-06T12:41:22.128" v="2168" actId="1076"/>
          <ac:spMkLst>
            <pc:docMk/>
            <pc:sldMk cId="3697843400" sldId="379"/>
            <ac:spMk id="17" creationId="{8410BD2B-5092-F593-EFB8-74C7C764E31E}"/>
          </ac:spMkLst>
        </pc:spChg>
        <pc:spChg chg="del">
          <ac:chgData name="Olivier Lefebvre" userId="6f87d5af-f62a-47df-9c4f-aec2b3e9431f" providerId="ADAL" clId="{6CF1D5ED-573C-48FC-BAFB-286BE872F72A}" dt="2024-12-06T04:46:30.399" v="2112" actId="478"/>
          <ac:spMkLst>
            <pc:docMk/>
            <pc:sldMk cId="3697843400" sldId="379"/>
            <ac:spMk id="19" creationId="{105A9A43-A022-0E02-A51C-6797A15FC50D}"/>
          </ac:spMkLst>
        </pc:spChg>
        <pc:spChg chg="mod">
          <ac:chgData name="Olivier Lefebvre" userId="6f87d5af-f62a-47df-9c4f-aec2b3e9431f" providerId="ADAL" clId="{6CF1D5ED-573C-48FC-BAFB-286BE872F72A}" dt="2024-12-06T04:45:43.288" v="2106" actId="1076"/>
          <ac:spMkLst>
            <pc:docMk/>
            <pc:sldMk cId="3697843400" sldId="379"/>
            <ac:spMk id="22" creationId="{86BF2E2D-1644-B6B9-520C-E6563F96C470}"/>
          </ac:spMkLst>
        </pc:spChg>
        <pc:picChg chg="add mod">
          <ac:chgData name="Olivier Lefebvre" userId="6f87d5af-f62a-47df-9c4f-aec2b3e9431f" providerId="ADAL" clId="{6CF1D5ED-573C-48FC-BAFB-286BE872F72A}" dt="2024-12-06T12:41:05.782" v="2142" actId="1076"/>
          <ac:picMkLst>
            <pc:docMk/>
            <pc:sldMk cId="3697843400" sldId="379"/>
            <ac:picMk id="2" creationId="{FBE01AB5-5EC4-2C1F-DE02-2A1D787704B3}"/>
          </ac:picMkLst>
        </pc:picChg>
        <pc:picChg chg="add mod">
          <ac:chgData name="Olivier Lefebvre" userId="6f87d5af-f62a-47df-9c4f-aec2b3e9431f" providerId="ADAL" clId="{6CF1D5ED-573C-48FC-BAFB-286BE872F72A}" dt="2024-12-06T04:46:40.854" v="2117" actId="1076"/>
          <ac:picMkLst>
            <pc:docMk/>
            <pc:sldMk cId="3697843400" sldId="379"/>
            <ac:picMk id="5" creationId="{BC31C2CD-60B9-83AC-3DFE-C75C93D034C9}"/>
          </ac:picMkLst>
        </pc:picChg>
        <pc:picChg chg="add mod">
          <ac:chgData name="Olivier Lefebvre" userId="6f87d5af-f62a-47df-9c4f-aec2b3e9431f" providerId="ADAL" clId="{6CF1D5ED-573C-48FC-BAFB-286BE872F72A}" dt="2024-12-06T04:46:31.536" v="2113"/>
          <ac:picMkLst>
            <pc:docMk/>
            <pc:sldMk cId="3697843400" sldId="379"/>
            <ac:picMk id="6" creationId="{259D3735-ABD7-36FC-0367-4140E57FE15F}"/>
          </ac:picMkLst>
        </pc:picChg>
        <pc:picChg chg="add mod">
          <ac:chgData name="Olivier Lefebvre" userId="6f87d5af-f62a-47df-9c4f-aec2b3e9431f" providerId="ADAL" clId="{6CF1D5ED-573C-48FC-BAFB-286BE872F72A}" dt="2024-12-06T04:46:31.536" v="2113"/>
          <ac:picMkLst>
            <pc:docMk/>
            <pc:sldMk cId="3697843400" sldId="379"/>
            <ac:picMk id="10" creationId="{05F69EE5-3D21-4F05-A45A-7A3A0B4F5D9C}"/>
          </ac:picMkLst>
        </pc:picChg>
        <pc:picChg chg="del">
          <ac:chgData name="Olivier Lefebvre" userId="6f87d5af-f62a-47df-9c4f-aec2b3e9431f" providerId="ADAL" clId="{6CF1D5ED-573C-48FC-BAFB-286BE872F72A}" dt="2024-12-06T04:46:30.399" v="2112" actId="478"/>
          <ac:picMkLst>
            <pc:docMk/>
            <pc:sldMk cId="3697843400" sldId="379"/>
            <ac:picMk id="20" creationId="{C24C7F58-9A78-4299-2AA1-F55E98FCA1D4}"/>
          </ac:picMkLst>
        </pc:picChg>
        <pc:picChg chg="add mod">
          <ac:chgData name="Olivier Lefebvre" userId="6f87d5af-f62a-47df-9c4f-aec2b3e9431f" providerId="ADAL" clId="{6CF1D5ED-573C-48FC-BAFB-286BE872F72A}" dt="2024-12-06T16:59:25.064" v="2248" actId="1076"/>
          <ac:picMkLst>
            <pc:docMk/>
            <pc:sldMk cId="3697843400" sldId="379"/>
            <ac:picMk id="21" creationId="{1D3B4854-BF6B-89EA-875E-20692034693B}"/>
          </ac:picMkLst>
        </pc:picChg>
        <pc:picChg chg="del">
          <ac:chgData name="Olivier Lefebvre" userId="6f87d5af-f62a-47df-9c4f-aec2b3e9431f" providerId="ADAL" clId="{6CF1D5ED-573C-48FC-BAFB-286BE872F72A}" dt="2024-12-06T04:46:30.399" v="2112" actId="478"/>
          <ac:picMkLst>
            <pc:docMk/>
            <pc:sldMk cId="3697843400" sldId="379"/>
            <ac:picMk id="6150" creationId="{56646A15-0554-DD57-B45E-FB120421AF87}"/>
          </ac:picMkLst>
        </pc:picChg>
        <pc:picChg chg="mod">
          <ac:chgData name="Olivier Lefebvre" userId="6f87d5af-f62a-47df-9c4f-aec2b3e9431f" providerId="ADAL" clId="{6CF1D5ED-573C-48FC-BAFB-286BE872F72A}" dt="2024-12-06T04:45:45.268" v="2107" actId="1076"/>
          <ac:picMkLst>
            <pc:docMk/>
            <pc:sldMk cId="3697843400" sldId="379"/>
            <ac:picMk id="6152" creationId="{CA6FDA45-A09A-73EE-1619-6F07E4CFAA3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AF17FA-651E-0E42-A6BE-D4A0484837FB}" type="datetime1">
              <a:rPr lang="fr-FR" altLang="x-none"/>
              <a:pPr>
                <a:defRPr/>
              </a:pPr>
              <a:t>06/12/2024</a:t>
            </a:fld>
            <a:endParaRPr lang="fr-FR" altLang="x-non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B6679F-8AFA-BB4B-A1B0-55DCE4DD829D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790536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BA4F3A-7F2A-F149-B466-AAABF38C2E0E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527482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2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006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4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40193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5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48657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6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77527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9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38831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04048" y="897564"/>
            <a:ext cx="3816424" cy="1890210"/>
          </a:xfrm>
        </p:spPr>
        <p:txBody>
          <a:bodyPr/>
          <a:lstStyle>
            <a:lvl1pPr algn="l">
              <a:defRPr sz="4000" b="1" i="0" cap="none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</a:t>
            </a:r>
            <a:endParaRPr lang="fr-FR" noProof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004468" y="3291830"/>
            <a:ext cx="3816003" cy="1008112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>
              <a:buFontTx/>
              <a:buNone/>
              <a:defRPr>
                <a:solidFill>
                  <a:srgbClr val="FFFFFF"/>
                </a:solidFill>
              </a:defRPr>
            </a:lvl2pPr>
            <a:lvl3pPr marL="503225" indent="0">
              <a:buFontTx/>
              <a:buNone/>
              <a:defRPr>
                <a:solidFill>
                  <a:srgbClr val="FFFFFF"/>
                </a:solidFill>
              </a:defRPr>
            </a:lvl3pPr>
            <a:lvl4pPr marL="714357" indent="0">
              <a:buFontTx/>
              <a:buNone/>
              <a:defRPr>
                <a:solidFill>
                  <a:srgbClr val="FFFFFF"/>
                </a:solidFill>
              </a:defRPr>
            </a:lvl4pPr>
            <a:lvl5pPr marL="942951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995C48-D059-0343-8D52-AECC1486F82B}"/>
              </a:ext>
            </a:extLst>
          </p:cNvPr>
          <p:cNvSpPr txBox="1"/>
          <p:nvPr userDrawn="1"/>
        </p:nvSpPr>
        <p:spPr>
          <a:xfrm>
            <a:off x="2401124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EECB73-2307-1D42-9A9F-74088CB8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67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6275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11443" y="150317"/>
            <a:ext cx="6408712" cy="627534"/>
          </a:xfrm>
        </p:spPr>
        <p:txBody>
          <a:bodyPr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2427287" y="1003733"/>
            <a:ext cx="6408737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119312" cy="5143500"/>
          </a:xfrm>
          <a:prstGeom prst="rect">
            <a:avLst/>
          </a:prstGeom>
        </p:spPr>
      </p:pic>
      <p:sp>
        <p:nvSpPr>
          <p:cNvPr id="10" name="Espace réservé de l’image 13">
            <a:extLst>
              <a:ext uri="{FF2B5EF4-FFF2-40B4-BE49-F238E27FC236}">
                <a16:creationId xmlns:a16="http://schemas.microsoft.com/office/drawing/2014/main" id="{9BA42078-9637-5940-AD93-D4F935A2E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2119313" cy="1555702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33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939089" y="4868863"/>
            <a:ext cx="2057400" cy="27463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548A36E-95B5-4A07-8515-9F6234AA6F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42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178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6984776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e l’image 15">
            <a:extLst>
              <a:ext uri="{FF2B5EF4-FFF2-40B4-BE49-F238E27FC236}">
                <a16:creationId xmlns:a16="http://schemas.microsoft.com/office/drawing/2014/main" id="{5E4BDB22-F543-1B45-9776-CCBD5AA0BF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8344" y="1207717"/>
            <a:ext cx="1475656" cy="1076001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7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enca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6178"/>
            <a:ext cx="5616624" cy="32377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0"/>
          </p:nvPr>
        </p:nvSpPr>
        <p:spPr>
          <a:xfrm>
            <a:off x="6557242" y="1421696"/>
            <a:ext cx="2119214" cy="120861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034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B2717-3D9A-6838-E2B0-35243B0BB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1077B1-E42C-3A9D-F7BA-36B3BFCEA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DB203-7811-C8B1-9CC3-42FC0A88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FD05B3-EA98-F312-8ED0-165CA461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93CB9D-B3E0-6428-8036-1A878EA3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531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7807E-8706-FCA4-7CED-F849E06A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C556E9-5136-2B82-0716-C5ED72967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752D2A-A3F2-12A5-0097-E1DBCC92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21BD8-A1E8-D3F7-1D8E-C6625320A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1ECC69-5374-D9E4-84C5-47FF0BE1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246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440A5-D575-C30B-B89C-63BCFF23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6C338E-EB58-F536-D28A-00D59A76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8CD992-CB0A-E4A8-30F1-F560DE4E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EE81F2-C138-A0BA-D960-AD728AF7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75F706-8857-DA2C-115C-9E314CE5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358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07DBF-5FC6-94FB-D0D3-0369271C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06D527-63A3-5C3A-D252-162D1FE8C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C759FE-2DFC-A234-EBCB-E44044BD3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169420-E3D5-AD25-A452-B74AF904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135D50-8AFF-4ED3-6BB2-22EFAA26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AE8EA0-8339-A2B6-EFAF-4E2E7577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4833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75E3A-2EC1-0BA3-8866-8254FA5A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6F3D2A-6D50-207A-285D-EA04B5547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F3FAA1-4C09-ED30-AFE6-C9FF4D2B1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F6A86C-D460-FC86-C230-F0483D548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2BA4B6-B6B3-DE71-6B7D-ACA2549C6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F3F3E5-25C7-981A-F7CA-B57AF99C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6D7CD1-A4DF-72F4-635A-811520AD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39C702-EB64-2CBB-666C-E8310760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712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3D0420C-9A8A-93A8-177F-6DD516363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96968" y="0"/>
            <a:ext cx="91440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47864" y="267494"/>
            <a:ext cx="5472608" cy="2520280"/>
          </a:xfrm>
        </p:spPr>
        <p:txBody>
          <a:bodyPr/>
          <a:lstStyle>
            <a:lvl1pPr algn="l">
              <a:defRPr sz="4000" b="1" i="0" cap="none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</a:t>
            </a:r>
            <a:endParaRPr lang="fr-FR" noProof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004468" y="3291830"/>
            <a:ext cx="3816003" cy="1008112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>
              <a:buFontTx/>
              <a:buNone/>
              <a:defRPr>
                <a:solidFill>
                  <a:srgbClr val="FFFFFF"/>
                </a:solidFill>
              </a:defRPr>
            </a:lvl2pPr>
            <a:lvl3pPr marL="503225" indent="0">
              <a:buFontTx/>
              <a:buNone/>
              <a:defRPr>
                <a:solidFill>
                  <a:srgbClr val="FFFFFF"/>
                </a:solidFill>
              </a:defRPr>
            </a:lvl3pPr>
            <a:lvl4pPr marL="714357" indent="0">
              <a:buFontTx/>
              <a:buNone/>
              <a:defRPr>
                <a:solidFill>
                  <a:srgbClr val="FFFFFF"/>
                </a:solidFill>
              </a:defRPr>
            </a:lvl4pPr>
            <a:lvl5pPr marL="942951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995C48-D059-0343-8D52-AECC1486F82B}"/>
              </a:ext>
            </a:extLst>
          </p:cNvPr>
          <p:cNvSpPr txBox="1"/>
          <p:nvPr userDrawn="1"/>
        </p:nvSpPr>
        <p:spPr>
          <a:xfrm>
            <a:off x="2401124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EECB73-2307-1D42-9A9F-74088CB8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534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24239-3631-7E87-329F-E03792FA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0D07EF-2EEE-117E-16C4-A61E9EFB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4623B-729C-C2C6-461C-AA6D1CF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423E04-2F53-C103-6B9A-32F7C088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2764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6BE50D-AC4B-3BD1-1E2B-9FF0BCF4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874BC-8B3D-9FA3-BBA9-EFBFD536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FEE852-D066-7A7F-D86E-368B854C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31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64F21-B66A-EB56-2460-3BBB5C4C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B98CC4-9602-361E-684C-0422F0858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54C3B3-3FDA-BB8F-32DF-09944CDDF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F86174-C264-A3CF-0DA7-FDC2A418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55E902-41D6-8F9E-D5EA-24AB1B90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98F26C-4343-47F3-B796-DA03BF2A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411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262EB-E899-CC26-309F-9DF83FE7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FA2B448-3FC6-2359-E916-A095B3D05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A3B47-A956-D27E-9E3B-41217B313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F5F1E6-949D-23AA-7F04-D6E888D8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DF7A23-B100-65DF-1365-1B682F55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6E93FC-BC83-5FB1-87F2-53FACE6C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8789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4B642-F3D4-29DA-E67A-0FD8AE90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52568C-2D8D-5D22-9632-FC7B19330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305833-21B3-EE55-E4CC-8023EEFD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625F19-3509-016B-3C98-DE3FF5F3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7AA917-5726-D0D9-8EBC-8AC402AC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18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79194A-A2CE-3CAB-008A-C7CA62FCA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42EDA0-B90C-D166-AA5B-86DA94270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19FA48-9DB6-3792-023A-FF2C62F7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2DFCD9-60E3-5213-FAE2-BD04C0C0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D942B-C986-0303-0E06-D8F05DC0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874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763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845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92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57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3043"/>
            <a:ext cx="9141290" cy="51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536" y="483518"/>
            <a:ext cx="5760639" cy="1458162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96127" y="2571750"/>
            <a:ext cx="3671495" cy="1584176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3A9C0-62B2-0F4C-9A64-D5CC63983E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8344" y="4657686"/>
            <a:ext cx="1320568" cy="3033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5405C9-E569-F445-BB88-1BB9AF3A1B78}"/>
              </a:ext>
            </a:extLst>
          </p:cNvPr>
          <p:cNvSpPr txBox="1"/>
          <p:nvPr userDrawn="1"/>
        </p:nvSpPr>
        <p:spPr>
          <a:xfrm>
            <a:off x="395536" y="4742708"/>
            <a:ext cx="3456062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83412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517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912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06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04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8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3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57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520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020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99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0"/>
            <a:ext cx="9141289" cy="448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8024" y="195486"/>
            <a:ext cx="1872208" cy="1458162"/>
          </a:xfrm>
        </p:spPr>
        <p:txBody>
          <a:bodyPr/>
          <a:lstStyle>
            <a:lvl1pPr algn="l">
              <a:defRPr sz="29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788025" y="1578482"/>
            <a:ext cx="1994368" cy="6332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B30B36-9CFF-DC4F-A1AE-80F0EC6DAE15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1442011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23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640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52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010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894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1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801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8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9144001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63688" y="897564"/>
            <a:ext cx="5184576" cy="954106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763343" y="2355726"/>
            <a:ext cx="5184596" cy="17550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EB78B2-261C-4742-B0C5-237866FB399A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398913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6971" y="573092"/>
            <a:ext cx="7293501" cy="810090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526626" y="1464536"/>
            <a:ext cx="7293529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8" name="Espace réservé de l’image 15">
            <a:extLst>
              <a:ext uri="{FF2B5EF4-FFF2-40B4-BE49-F238E27FC236}">
                <a16:creationId xmlns:a16="http://schemas.microsoft.com/office/drawing/2014/main" id="{71D2EFEB-EA39-B045-A2BA-B94388967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" y="3321701"/>
            <a:ext cx="1334523" cy="1159811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0" name="Espace réservé de l’image 15">
            <a:extLst>
              <a:ext uri="{FF2B5EF4-FFF2-40B4-BE49-F238E27FC236}">
                <a16:creationId xmlns:a16="http://schemas.microsoft.com/office/drawing/2014/main" id="{F974A666-B062-D640-81E4-684D6C446B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" y="2003914"/>
            <a:ext cx="1334523" cy="1159811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6971" y="2813948"/>
            <a:ext cx="2304256" cy="1667564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C23E61-744B-0644-8B11-3FE08B60FED1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280172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06326"/>
            <a:ext cx="9144000" cy="51435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5C298-0721-F847-BAFC-1EFC2F373F6D}"/>
              </a:ext>
            </a:extLst>
          </p:cNvPr>
          <p:cNvSpPr/>
          <p:nvPr userDrawn="1"/>
        </p:nvSpPr>
        <p:spPr bwMode="auto">
          <a:xfrm>
            <a:off x="7524328" y="4515966"/>
            <a:ext cx="1512168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166705"/>
            <a:ext cx="9143999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099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B1F931D-EF30-3C46-AC7E-A2FC3396CB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5" y="2166705"/>
            <a:ext cx="7488832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253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5DA325-F112-BF4E-8D08-A779F395D6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1879" y="2166705"/>
            <a:ext cx="4824537" cy="810090"/>
          </a:xfrm>
        </p:spPr>
        <p:txBody>
          <a:bodyPr anchor="ctr" anchorCtr="0"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517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638040"/>
            <a:ext cx="84969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467544" y="1207717"/>
            <a:ext cx="8496944" cy="323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7562BE-E2F0-F749-B216-CBBC35892616}"/>
              </a:ext>
            </a:extLst>
          </p:cNvPr>
          <p:cNvSpPr txBox="1"/>
          <p:nvPr userDrawn="1"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A06AE-901C-FF4C-83AF-128695F0499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78AC47-50F7-FB49-B5A2-3EE46B51E6F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4" y="0"/>
            <a:ext cx="9143989" cy="452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6C1189-1A59-A349-8FCB-908BB977186C}"/>
              </a:ext>
            </a:extLst>
          </p:cNvPr>
          <p:cNvSpPr txBox="1"/>
          <p:nvPr userDrawn="1"/>
        </p:nvSpPr>
        <p:spPr>
          <a:xfrm>
            <a:off x="5868144" y="165289"/>
            <a:ext cx="3096344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r"/>
            <a:r>
              <a:rPr lang="en-CA" sz="1300" noProof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Department of Computer Science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462598" y="477446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23493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96" r:id="rId2"/>
    <p:sldLayoutId id="2147483862" r:id="rId3"/>
    <p:sldLayoutId id="2147483864" r:id="rId4"/>
    <p:sldLayoutId id="2147483863" r:id="rId5"/>
    <p:sldLayoutId id="2147483867" r:id="rId6"/>
    <p:sldLayoutId id="2147483868" r:id="rId7"/>
    <p:sldLayoutId id="2147483869" r:id="rId8"/>
    <p:sldLayoutId id="2147483871" r:id="rId9"/>
    <p:sldLayoutId id="2147483865" r:id="rId10"/>
    <p:sldLayoutId id="2147483853" r:id="rId11"/>
    <p:sldLayoutId id="2147483854" r:id="rId12"/>
    <p:sldLayoutId id="2147483866" r:id="rId13"/>
    <p:sldLayoutId id="2147483858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 cap="all">
          <a:solidFill>
            <a:schemeClr val="tx2"/>
          </a:solidFill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8594" indent="-228594" algn="l" rtl="0" eaLnBrk="1" fontAlgn="base" hangingPunct="1">
        <a:spcBef>
          <a:spcPts val="1000"/>
        </a:spcBef>
        <a:spcAft>
          <a:spcPct val="0"/>
        </a:spcAft>
        <a:buClr>
          <a:srgbClr val="00B050"/>
        </a:buClr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38" indent="-273044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-"/>
        <a:defRPr sz="2500">
          <a:solidFill>
            <a:schemeClr val="tx1"/>
          </a:solidFill>
          <a:latin typeface="+mn-lt"/>
          <a:ea typeface="+mn-ea"/>
        </a:defRPr>
      </a:lvl2pPr>
      <a:lvl3pPr marL="685783" indent="-182558" algn="l" rtl="0" eaLnBrk="1" fontAlgn="base" hangingPunct="1">
        <a:spcBef>
          <a:spcPts val="400"/>
        </a:spcBef>
        <a:spcAft>
          <a:spcPct val="0"/>
        </a:spcAft>
        <a:buFont typeface="Wingdings" charset="2"/>
        <a:buChar char="§"/>
        <a:defRPr sz="2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914377" indent="-200020" algn="l" rtl="0" eaLnBrk="1" fontAlgn="base" hangingPunct="1">
        <a:spcBef>
          <a:spcPts val="400"/>
        </a:spcBef>
        <a:spcAft>
          <a:spcPct val="0"/>
        </a:spcAft>
        <a:buSzPct val="65000"/>
        <a:buFont typeface="Wingdings" charset="2"/>
        <a:buChar char="v"/>
        <a:defRPr sz="2200">
          <a:solidFill>
            <a:schemeClr val="tx1"/>
          </a:solidFill>
          <a:latin typeface="+mn-lt"/>
          <a:ea typeface="ヒラギノ角ゴ Pro W3" charset="-128"/>
        </a:defRPr>
      </a:lvl4pPr>
      <a:lvl5pPr marL="1142971" indent="-200020" algn="l" rtl="0" eaLnBrk="1" fontAlgn="base" hangingPunct="1">
        <a:spcBef>
          <a:spcPts val="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ヒラギノ角ゴ Pro W3" charset="-128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27C5CE0-88EA-716E-80DF-662B46B5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56100B-A984-84AA-6475-B55508B86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E34F5-4DEF-3900-A313-0793CF876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0A7CC-8811-4890-8749-F00848F0669A}" type="datetimeFigureOut">
              <a:rPr lang="fr-CA" smtClean="0"/>
              <a:t>2024-12-06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686469-82F6-88FC-C9B2-884516F3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2D555F-C333-807A-9A52-BD9A1436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ABC5A-CEF1-4902-A067-8613DED972C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644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52CA3-4BBD-4C1A-A88D-F743E91E0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9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AA3C-49C5-4508-882F-CD6DDEA23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12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microsoft.com/office/2007/relationships/hdphoto" Target="../media/hdphoto1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70.svg"/><Relationship Id="rId10" Type="http://schemas.openxmlformats.org/officeDocument/2006/relationships/image" Target="../media/image67.jpeg"/><Relationship Id="rId4" Type="http://schemas.openxmlformats.org/officeDocument/2006/relationships/image" Target="../media/image69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19.sv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1679ED-7F22-82EC-AF51-0D70C289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808" y="247181"/>
            <a:ext cx="6300192" cy="232456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A" sz="2800"/>
              <a:t>Improving Prediction Confidence in Healthcare: A Machine Learning Approach</a:t>
            </a:r>
            <a:br>
              <a:rPr lang="en-CA" sz="2400"/>
            </a:br>
            <a:br>
              <a:rPr lang="en-CA" sz="2400"/>
            </a:br>
            <a:r>
              <a:rPr lang="en-CA" sz="2000"/>
              <a:t>Identifying and Addressing Uncertainty in Medical Predictions</a:t>
            </a:r>
            <a:endParaRPr lang="en-CA" sz="24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F7BCD7-2844-9523-7F30-A6C737F16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42236"/>
            <a:ext cx="2699119" cy="55693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2A6E57D-0D3D-943C-3201-8A98ED1B84A3}"/>
              </a:ext>
            </a:extLst>
          </p:cNvPr>
          <p:cNvSpPr txBox="1">
            <a:spLocks/>
          </p:cNvSpPr>
          <p:nvPr/>
        </p:nvSpPr>
        <p:spPr bwMode="auto">
          <a:xfrm>
            <a:off x="6588224" y="3319555"/>
            <a:ext cx="2555776" cy="116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B050"/>
              </a:buClr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500">
                <a:solidFill>
                  <a:srgbClr val="FFFFFF"/>
                </a:solidFill>
                <a:latin typeface="+mn-lt"/>
                <a:ea typeface="+mn-ea"/>
              </a:defRPr>
            </a:lvl2pPr>
            <a:lvl3pPr marL="503225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714357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65000"/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</a:defRPr>
            </a:lvl4pPr>
            <a:lvl5pPr marL="942951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Olivier Lefebvre</a:t>
            </a:r>
          </a:p>
          <a:p>
            <a:r>
              <a:rPr lang="en-CA" sz="1600" kern="0" dirty="0"/>
              <a:t>PhD student in Computer Science</a:t>
            </a:r>
          </a:p>
          <a:p>
            <a:r>
              <a:rPr lang="en-CA" sz="1600" kern="0" dirty="0"/>
              <a:t>Université de Sherbrooke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5AFE9B5-B516-12C3-DDC9-4CFEEB9793D6}"/>
              </a:ext>
            </a:extLst>
          </p:cNvPr>
          <p:cNvSpPr txBox="1">
            <a:spLocks/>
          </p:cNvSpPr>
          <p:nvPr/>
        </p:nvSpPr>
        <p:spPr bwMode="auto">
          <a:xfrm>
            <a:off x="258382" y="3121223"/>
            <a:ext cx="5296523" cy="39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B050"/>
              </a:buClr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500">
                <a:solidFill>
                  <a:srgbClr val="FFFFFF"/>
                </a:solidFill>
                <a:latin typeface="+mn-lt"/>
                <a:ea typeface="+mn-ea"/>
              </a:defRPr>
            </a:lvl2pPr>
            <a:lvl3pPr marL="503225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714357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65000"/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</a:defRPr>
            </a:lvl4pPr>
            <a:lvl5pPr marL="942951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sz="2200">
                <a:solidFill>
                  <a:srgbClr val="FFFFFF"/>
                </a:solidFill>
                <a:latin typeface="+mn-lt"/>
                <a:ea typeface="ヒラギノ角ゴ Pro W3" charset="-128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sz="1600" b="1" kern="0"/>
              <a:t>Under the supervision of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D2C22-8AED-4F88-6D2C-C2B1F5972481}"/>
              </a:ext>
            </a:extLst>
          </p:cNvPr>
          <p:cNvSpPr/>
          <p:nvPr/>
        </p:nvSpPr>
        <p:spPr>
          <a:xfrm>
            <a:off x="188877" y="3425219"/>
            <a:ext cx="6300192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Martin </a:t>
            </a:r>
            <a:r>
              <a:rPr lang="en-CA" sz="1400" dirty="0" err="1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Vallières</a:t>
            </a: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, </a:t>
            </a:r>
            <a:r>
              <a:rPr lang="en-CA" sz="1200" dirty="0">
                <a:solidFill>
                  <a:srgbClr val="FFFFFF"/>
                </a:solidFill>
                <a:latin typeface="FiraGO Light" panose="020B0403050000020004" pitchFamily="34" charset="0"/>
                <a:cs typeface="FiraGO Light" panose="020B0403050000020004" pitchFamily="34" charset="0"/>
              </a:rPr>
              <a:t>Professor of Computer Science, Université de Sherbrooke</a:t>
            </a:r>
          </a:p>
          <a:p>
            <a:pPr lvl="0">
              <a:lnSpc>
                <a:spcPct val="114000"/>
              </a:lnSpc>
              <a:defRPr/>
            </a:pP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Félix Camirand </a:t>
            </a:r>
            <a:r>
              <a:rPr lang="en-CA" sz="1400" dirty="0" err="1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Lemyre</a:t>
            </a: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, </a:t>
            </a:r>
            <a:r>
              <a:rPr lang="en-CA" sz="1200" dirty="0">
                <a:solidFill>
                  <a:srgbClr val="FFFFFF"/>
                </a:solidFill>
                <a:latin typeface="FiraGO Light" panose="020B0403050000020004" pitchFamily="34" charset="0"/>
                <a:cs typeface="FiraGO Light" panose="020B0403050000020004" pitchFamily="34" charset="0"/>
              </a:rPr>
              <a:t>Professor of Mathematics, Université de Sherbrooke</a:t>
            </a:r>
          </a:p>
          <a:p>
            <a:pPr lvl="0">
              <a:lnSpc>
                <a:spcPct val="114000"/>
              </a:lnSpc>
              <a:defRPr/>
            </a:pP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Dan </a:t>
            </a:r>
            <a:r>
              <a:rPr lang="en-CA" sz="1400" dirty="0" err="1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Poenaru</a:t>
            </a:r>
            <a:r>
              <a:rPr lang="en-CA" sz="1400" dirty="0">
                <a:solidFill>
                  <a:srgbClr val="FFFFFF"/>
                </a:solidFill>
                <a:latin typeface="FiraGO Medium" panose="020B0503050000020004" pitchFamily="34" charset="0"/>
                <a:cs typeface="FiraGO Medium" panose="020B0503050000020004" pitchFamily="34" charset="0"/>
              </a:rPr>
              <a:t>,</a:t>
            </a:r>
            <a:r>
              <a:rPr lang="en-CA" sz="1200" b="1" dirty="0">
                <a:solidFill>
                  <a:srgbClr val="FFFFFF"/>
                </a:solidFill>
                <a:latin typeface="FiraGO" panose="020B0503050000020004" pitchFamily="34" charset="0"/>
                <a:cs typeface="FiraGO Medium" panose="020B0503050000020004" pitchFamily="34" charset="0"/>
              </a:rPr>
              <a:t> </a:t>
            </a:r>
            <a:r>
              <a:rPr lang="en-CA" sz="1200" dirty="0">
                <a:solidFill>
                  <a:srgbClr val="FFFFFF"/>
                </a:solidFill>
                <a:latin typeface="FiraGO Light" panose="020B0403050000020004" pitchFamily="34" charset="0"/>
                <a:cs typeface="FiraGO Light" panose="020B0403050000020004" pitchFamily="34" charset="0"/>
              </a:rPr>
              <a:t>Professor of Pediatric Surgery, McGill University</a:t>
            </a:r>
          </a:p>
        </p:txBody>
      </p:sp>
      <p:pic>
        <p:nvPicPr>
          <p:cNvPr id="3" name="Image 2" descr="Une image contenant cercle, clipart, Graphique&#10;&#10;Description générée automatiquement">
            <a:extLst>
              <a:ext uri="{FF2B5EF4-FFF2-40B4-BE49-F238E27FC236}">
                <a16:creationId xmlns:a16="http://schemas.microsoft.com/office/drawing/2014/main" id="{5C1F29A7-1E22-4876-38C5-EEEF0293B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6" y="1648947"/>
            <a:ext cx="1556070" cy="13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30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 descr="X1">
            <a:extLst>
              <a:ext uri="{FF2B5EF4-FFF2-40B4-BE49-F238E27FC236}">
                <a16:creationId xmlns:a16="http://schemas.microsoft.com/office/drawing/2014/main" id="{B5DB11CF-E5BF-13E3-7ACE-E251CAB6BB2B}"/>
              </a:ext>
            </a:extLst>
          </p:cNvPr>
          <p:cNvSpPr/>
          <p:nvPr/>
        </p:nvSpPr>
        <p:spPr bwMode="auto">
          <a:xfrm rot="16200000">
            <a:off x="7824653" y="2975388"/>
            <a:ext cx="1947266" cy="48616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Confidence</a:t>
            </a:r>
          </a:p>
        </p:txBody>
      </p:sp>
      <p:sp>
        <p:nvSpPr>
          <p:cNvPr id="34" name="Rectangle 33" descr="X1">
            <a:extLst>
              <a:ext uri="{FF2B5EF4-FFF2-40B4-BE49-F238E27FC236}">
                <a16:creationId xmlns:a16="http://schemas.microsoft.com/office/drawing/2014/main" id="{2B4AC55C-6320-1D21-2D5E-DBE5FD00E173}"/>
              </a:ext>
            </a:extLst>
          </p:cNvPr>
          <p:cNvSpPr/>
          <p:nvPr/>
        </p:nvSpPr>
        <p:spPr bwMode="auto">
          <a:xfrm rot="16200000">
            <a:off x="4607699" y="2975388"/>
            <a:ext cx="1947266" cy="48616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Confidence</a:t>
            </a:r>
          </a:p>
        </p:txBody>
      </p:sp>
      <p:sp>
        <p:nvSpPr>
          <p:cNvPr id="33" name="Rectangle 32" descr="X1">
            <a:extLst>
              <a:ext uri="{FF2B5EF4-FFF2-40B4-BE49-F238E27FC236}">
                <a16:creationId xmlns:a16="http://schemas.microsoft.com/office/drawing/2014/main" id="{C4AEEB7D-825B-BBB6-2CB6-D1D653FD3A3F}"/>
              </a:ext>
            </a:extLst>
          </p:cNvPr>
          <p:cNvSpPr/>
          <p:nvPr/>
        </p:nvSpPr>
        <p:spPr bwMode="auto">
          <a:xfrm rot="16200000">
            <a:off x="1605217" y="2922653"/>
            <a:ext cx="1947266" cy="48616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Uncertainty</a:t>
            </a:r>
          </a:p>
        </p:txBody>
      </p:sp>
      <p:sp>
        <p:nvSpPr>
          <p:cNvPr id="31" name="Rectangle 30" descr="X1">
            <a:extLst>
              <a:ext uri="{FF2B5EF4-FFF2-40B4-BE49-F238E27FC236}">
                <a16:creationId xmlns:a16="http://schemas.microsoft.com/office/drawing/2014/main" id="{198BB3C6-E4A7-5BD6-FC58-2BD6926BEFC0}"/>
              </a:ext>
            </a:extLst>
          </p:cNvPr>
          <p:cNvSpPr/>
          <p:nvPr/>
        </p:nvSpPr>
        <p:spPr bwMode="auto">
          <a:xfrm>
            <a:off x="5811905" y="2158215"/>
            <a:ext cx="502623" cy="187566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952E04B-0E41-07AD-2F86-9F241C1C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3pa Method characteristics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735142-0D22-9BB7-9BC8-76E42DD87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26076E-8FB0-0E2F-E802-5A15F93C1CC4}"/>
              </a:ext>
            </a:extLst>
          </p:cNvPr>
          <p:cNvSpPr txBox="1"/>
          <p:nvPr/>
        </p:nvSpPr>
        <p:spPr>
          <a:xfrm>
            <a:off x="295550" y="1563943"/>
            <a:ext cx="24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Uncertainty level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DE2F56-67A3-7AEE-A1F4-0EC076D3361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124403" y="2099920"/>
            <a:ext cx="2356437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70C3268-39DF-94B4-890C-C2C7C5109FC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/>
          <a:stretch/>
        </p:blipFill>
        <p:spPr bwMode="auto">
          <a:xfrm>
            <a:off x="3133211" y="2099920"/>
            <a:ext cx="2356437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EA2CA5-E475-8B5D-7D16-273DAB31B7D8}"/>
              </a:ext>
            </a:extLst>
          </p:cNvPr>
          <p:cNvSpPr txBox="1"/>
          <p:nvPr/>
        </p:nvSpPr>
        <p:spPr>
          <a:xfrm>
            <a:off x="3037143" y="1563943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/>
              <a:t>Confidence prediction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B69070-6205-817B-4060-D0C6F553F60A}"/>
              </a:ext>
            </a:extLst>
          </p:cNvPr>
          <p:cNvSpPr txBox="1"/>
          <p:nvPr/>
        </p:nvSpPr>
        <p:spPr>
          <a:xfrm>
            <a:off x="6203010" y="1521926"/>
            <a:ext cx="2687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Profiles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6491F91-DFA2-0663-6A0D-1C24B8AFA999}"/>
              </a:ext>
            </a:extLst>
          </p:cNvPr>
          <p:cNvGrpSpPr/>
          <p:nvPr/>
        </p:nvGrpSpPr>
        <p:grpSpPr>
          <a:xfrm>
            <a:off x="6203011" y="2069585"/>
            <a:ext cx="2473445" cy="2280742"/>
            <a:chOff x="8133515" y="1914111"/>
            <a:chExt cx="3476099" cy="233185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54E4AB4-5F72-B34F-882F-42A233DD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81" b="2498"/>
            <a:stretch/>
          </p:blipFill>
          <p:spPr>
            <a:xfrm>
              <a:off x="8133515" y="1914111"/>
              <a:ext cx="3476099" cy="233185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0CAB16-8223-7040-BBA7-481EC6CCAB77}"/>
                </a:ext>
              </a:extLst>
            </p:cNvPr>
            <p:cNvSpPr/>
            <p:nvPr/>
          </p:nvSpPr>
          <p:spPr>
            <a:xfrm>
              <a:off x="8194903" y="2975882"/>
              <a:ext cx="2350786" cy="4634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5DCA26-9342-2949-5A91-84C009A12F6A}"/>
                </a:ext>
              </a:extLst>
            </p:cNvPr>
            <p:cNvSpPr/>
            <p:nvPr/>
          </p:nvSpPr>
          <p:spPr>
            <a:xfrm>
              <a:off x="10545688" y="2967811"/>
              <a:ext cx="482733" cy="4714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889D29-5320-39C0-38BC-F42ECAA1C599}"/>
                </a:ext>
              </a:extLst>
            </p:cNvPr>
            <p:cNvSpPr/>
            <p:nvPr/>
          </p:nvSpPr>
          <p:spPr>
            <a:xfrm>
              <a:off x="10555103" y="3439299"/>
              <a:ext cx="473317" cy="765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B0D2F4-A8EE-A2F0-1584-CE826A873D97}"/>
                </a:ext>
              </a:extLst>
            </p:cNvPr>
            <p:cNvSpPr/>
            <p:nvPr/>
          </p:nvSpPr>
          <p:spPr>
            <a:xfrm>
              <a:off x="8194903" y="3439300"/>
              <a:ext cx="2350786" cy="7617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779C8D-6EC2-F828-9C97-11CF58F4A6D3}"/>
                </a:ext>
              </a:extLst>
            </p:cNvPr>
            <p:cNvSpPr/>
            <p:nvPr/>
          </p:nvSpPr>
          <p:spPr>
            <a:xfrm>
              <a:off x="10270215" y="2763950"/>
              <a:ext cx="758205" cy="1996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CD09E2-E773-E846-8883-35C0EB670C3C}"/>
                </a:ext>
              </a:extLst>
            </p:cNvPr>
            <p:cNvSpPr/>
            <p:nvPr/>
          </p:nvSpPr>
          <p:spPr>
            <a:xfrm>
              <a:off x="10270215" y="1948693"/>
              <a:ext cx="758205" cy="8110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1C411B-8E8D-6BD3-76D2-2AFC0CBE9639}"/>
                </a:ext>
              </a:extLst>
            </p:cNvPr>
            <p:cNvSpPr/>
            <p:nvPr/>
          </p:nvSpPr>
          <p:spPr>
            <a:xfrm>
              <a:off x="8194903" y="1948694"/>
              <a:ext cx="2075312" cy="1019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A004A-EAEC-7FBD-54CF-F2862AE2C79D}"/>
              </a:ext>
            </a:extLst>
          </p:cNvPr>
          <p:cNvSpPr txBox="1"/>
          <p:nvPr/>
        </p:nvSpPr>
        <p:spPr>
          <a:xfrm>
            <a:off x="0" y="4714974"/>
            <a:ext cx="3083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/>
              <a:t>|</a:t>
            </a:r>
            <a:r>
              <a:rPr lang="en-CA" sz="1200" dirty="0"/>
              <a:t> Predicted probability – Real target </a:t>
            </a:r>
            <a:r>
              <a:rPr lang="en-CA" sz="1400" b="1" dirty="0"/>
              <a:t>|</a:t>
            </a:r>
            <a:endParaRPr lang="en-CA" sz="1200" b="1" dirty="0"/>
          </a:p>
        </p:txBody>
      </p:sp>
      <p:sp>
        <p:nvSpPr>
          <p:cNvPr id="26" name="Rectangle 25" descr="X1">
            <a:extLst>
              <a:ext uri="{FF2B5EF4-FFF2-40B4-BE49-F238E27FC236}">
                <a16:creationId xmlns:a16="http://schemas.microsoft.com/office/drawing/2014/main" id="{5E4EE2BB-E6E8-A882-09BF-1B720431FF2F}"/>
              </a:ext>
            </a:extLst>
          </p:cNvPr>
          <p:cNvSpPr/>
          <p:nvPr/>
        </p:nvSpPr>
        <p:spPr bwMode="auto">
          <a:xfrm>
            <a:off x="394593" y="4306366"/>
            <a:ext cx="1990051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X1</a:t>
            </a:r>
          </a:p>
        </p:txBody>
      </p:sp>
      <p:sp>
        <p:nvSpPr>
          <p:cNvPr id="28" name="Rectangle 27" descr="X1">
            <a:extLst>
              <a:ext uri="{FF2B5EF4-FFF2-40B4-BE49-F238E27FC236}">
                <a16:creationId xmlns:a16="http://schemas.microsoft.com/office/drawing/2014/main" id="{56D0A0A6-5436-BA5E-3ECE-B0E8ACEFDB83}"/>
              </a:ext>
            </a:extLst>
          </p:cNvPr>
          <p:cNvSpPr/>
          <p:nvPr/>
        </p:nvSpPr>
        <p:spPr bwMode="auto">
          <a:xfrm>
            <a:off x="3433901" y="4306366"/>
            <a:ext cx="1917100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X1</a:t>
            </a:r>
          </a:p>
        </p:txBody>
      </p:sp>
      <p:sp>
        <p:nvSpPr>
          <p:cNvPr id="29" name="Rectangle 28" descr="X1">
            <a:extLst>
              <a:ext uri="{FF2B5EF4-FFF2-40B4-BE49-F238E27FC236}">
                <a16:creationId xmlns:a16="http://schemas.microsoft.com/office/drawing/2014/main" id="{90537664-F191-0296-4802-E245502D0F6E}"/>
              </a:ext>
            </a:extLst>
          </p:cNvPr>
          <p:cNvSpPr/>
          <p:nvPr/>
        </p:nvSpPr>
        <p:spPr bwMode="auto">
          <a:xfrm>
            <a:off x="6534479" y="4350327"/>
            <a:ext cx="1917100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X1</a:t>
            </a:r>
          </a:p>
        </p:txBody>
      </p:sp>
      <p:sp>
        <p:nvSpPr>
          <p:cNvPr id="30" name="Rectangle 29" descr="X1">
            <a:extLst>
              <a:ext uri="{FF2B5EF4-FFF2-40B4-BE49-F238E27FC236}">
                <a16:creationId xmlns:a16="http://schemas.microsoft.com/office/drawing/2014/main" id="{3E941B55-1F40-31EE-9579-BE0CDC352FC1}"/>
              </a:ext>
            </a:extLst>
          </p:cNvPr>
          <p:cNvSpPr/>
          <p:nvPr/>
        </p:nvSpPr>
        <p:spPr bwMode="auto">
          <a:xfrm>
            <a:off x="2781276" y="2099920"/>
            <a:ext cx="502623" cy="213715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X2</a:t>
            </a:r>
          </a:p>
        </p:txBody>
      </p:sp>
      <p:sp>
        <p:nvSpPr>
          <p:cNvPr id="27" name="Rectangle 26" descr="X1">
            <a:extLst>
              <a:ext uri="{FF2B5EF4-FFF2-40B4-BE49-F238E27FC236}">
                <a16:creationId xmlns:a16="http://schemas.microsoft.com/office/drawing/2014/main" id="{9D02938A-445F-57B3-345D-1880510DFC9B}"/>
              </a:ext>
            </a:extLst>
          </p:cNvPr>
          <p:cNvSpPr/>
          <p:nvPr/>
        </p:nvSpPr>
        <p:spPr bwMode="auto">
          <a:xfrm>
            <a:off x="-108030" y="2239107"/>
            <a:ext cx="502623" cy="187566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00579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28732E01-1758-9A81-9DFB-5586472C9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/>
          <a:stretch/>
        </p:blipFill>
        <p:spPr bwMode="auto">
          <a:xfrm>
            <a:off x="4497236" y="1037512"/>
            <a:ext cx="4763239" cy="22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83C91D7-05AC-00EC-AEC6-CAECC453AF4B}"/>
              </a:ext>
            </a:extLst>
          </p:cNvPr>
          <p:cNvSpPr/>
          <p:nvPr/>
        </p:nvSpPr>
        <p:spPr bwMode="auto">
          <a:xfrm>
            <a:off x="4716016" y="1128296"/>
            <a:ext cx="4395887" cy="127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CB7AB0-C15D-FB91-24CA-41868984D1C9}"/>
              </a:ext>
            </a:extLst>
          </p:cNvPr>
          <p:cNvSpPr/>
          <p:nvPr/>
        </p:nvSpPr>
        <p:spPr bwMode="auto">
          <a:xfrm rot="5400000">
            <a:off x="8161603" y="2082721"/>
            <a:ext cx="1729763" cy="7554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952E04B-0E41-07AD-2F86-9F241C1C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3pa Method Evaluation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735142-0D22-9BB7-9BC8-76E42DD87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9A6E475A-DF4E-5A3F-78D5-9C6CFBB3FBDC}"/>
              </a:ext>
            </a:extLst>
          </p:cNvPr>
          <p:cNvSpPr txBox="1"/>
          <p:nvPr/>
        </p:nvSpPr>
        <p:spPr>
          <a:xfrm>
            <a:off x="5142212" y="654133"/>
            <a:ext cx="3969691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CA" sz="1600" b="1" dirty="0">
                <a:latin typeface="FiraGO" panose="020B0503050000020004" pitchFamily="34" charset="0"/>
                <a:cs typeface="FiraGO" panose="020B0503050000020004" pitchFamily="34" charset="0"/>
              </a:rPr>
              <a:t>Metrics by Declaration Rate (MDR)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3AAB0EEC-E0A7-B2B1-288F-1CBDD47CD9D0}"/>
              </a:ext>
            </a:extLst>
          </p:cNvPr>
          <p:cNvSpPr txBox="1"/>
          <p:nvPr/>
        </p:nvSpPr>
        <p:spPr>
          <a:xfrm>
            <a:off x="5270529" y="3040256"/>
            <a:ext cx="3206763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CA" sz="1400" dirty="0">
                <a:latin typeface="FiraGO" panose="020B0503050000020004" pitchFamily="34" charset="0"/>
                <a:cs typeface="FiraGO" panose="020B0503050000020004" pitchFamily="34" charset="0"/>
              </a:rPr>
              <a:t>Declaration Rate (DR%)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86BE1DE-ED21-95DA-CE10-6A27DE4A0360}"/>
              </a:ext>
            </a:extLst>
          </p:cNvPr>
          <p:cNvSpPr txBox="1"/>
          <p:nvPr/>
        </p:nvSpPr>
        <p:spPr>
          <a:xfrm rot="16200000">
            <a:off x="3493247" y="1883070"/>
            <a:ext cx="1817324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CA" sz="1400" dirty="0">
                <a:latin typeface="FiraGO" panose="020B0503050000020004" pitchFamily="34" charset="0"/>
                <a:cs typeface="FiraGO" panose="020B0503050000020004" pitchFamily="34" charset="0"/>
              </a:rPr>
              <a:t>Metrics values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A41178-0EA2-E972-105A-D4AAE75E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4" y="1016554"/>
            <a:ext cx="2646680" cy="22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DBD8AB8-26CA-4619-6692-3FE0F4E75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30" y="3123994"/>
            <a:ext cx="2400965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B193D03-DDAB-28C0-D2A8-B17D29D3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08" y="3106541"/>
            <a:ext cx="2400965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B5E51C90-FD10-E5FB-AB88-082B22322F08}"/>
              </a:ext>
            </a:extLst>
          </p:cNvPr>
          <p:cNvSpPr/>
          <p:nvPr/>
        </p:nvSpPr>
        <p:spPr bwMode="auto">
          <a:xfrm rot="10800000">
            <a:off x="4985656" y="3283692"/>
            <a:ext cx="3869873" cy="3899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B84960-0F77-32EE-FA67-E1A562E38810}"/>
              </a:ext>
            </a:extLst>
          </p:cNvPr>
          <p:cNvSpPr txBox="1"/>
          <p:nvPr/>
        </p:nvSpPr>
        <p:spPr>
          <a:xfrm>
            <a:off x="8394063" y="2147063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B99CD4"/>
                </a:solidFill>
              </a:rPr>
              <a:t>AUROC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0D9A0C-DAC1-53D6-E236-7D971F243542}"/>
              </a:ext>
            </a:extLst>
          </p:cNvPr>
          <p:cNvSpPr txBox="1"/>
          <p:nvPr/>
        </p:nvSpPr>
        <p:spPr>
          <a:xfrm>
            <a:off x="8183122" y="1131506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E47273"/>
                </a:solidFill>
              </a:rPr>
              <a:t>Specificity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4FBCD3-21B0-0A67-3DBE-F6AB049386B3}"/>
              </a:ext>
            </a:extLst>
          </p:cNvPr>
          <p:cNvSpPr txBox="1"/>
          <p:nvPr/>
        </p:nvSpPr>
        <p:spPr>
          <a:xfrm>
            <a:off x="7866712" y="1873508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76C176"/>
                </a:solidFill>
              </a:rPr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381201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 descr="X1">
            <a:extLst>
              <a:ext uri="{FF2B5EF4-FFF2-40B4-BE49-F238E27FC236}">
                <a16:creationId xmlns:a16="http://schemas.microsoft.com/office/drawing/2014/main" id="{BC40812C-4451-1BB8-7CBC-2A3D78CB6F34}"/>
              </a:ext>
            </a:extLst>
          </p:cNvPr>
          <p:cNvSpPr/>
          <p:nvPr/>
        </p:nvSpPr>
        <p:spPr bwMode="auto">
          <a:xfrm>
            <a:off x="290105" y="3100982"/>
            <a:ext cx="671153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8EE450-3162-C661-83E6-EAEADB77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Results: 	One Year mortality - CHUS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C6192E-2301-66D5-C0DE-C817640E76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12</a:t>
            </a:fld>
            <a:endParaRPr lang="en-C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19087E-491C-8578-3320-49CC10513BE1}"/>
              </a:ext>
            </a:extLst>
          </p:cNvPr>
          <p:cNvGrpSpPr/>
          <p:nvPr/>
        </p:nvGrpSpPr>
        <p:grpSpPr>
          <a:xfrm>
            <a:off x="5821680" y="1045944"/>
            <a:ext cx="3607573" cy="923330"/>
            <a:chOff x="5862320" y="1044282"/>
            <a:chExt cx="3607573" cy="111669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7C6A244-340A-8416-519D-FC6EF7DCE265}"/>
                </a:ext>
              </a:extLst>
            </p:cNvPr>
            <p:cNvSpPr/>
            <p:nvPr/>
          </p:nvSpPr>
          <p:spPr bwMode="auto">
            <a:xfrm>
              <a:off x="5862320" y="1065130"/>
              <a:ext cx="3281680" cy="10905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EC11BB2-B557-B7C6-3FCB-5EB630C34253}"/>
                </a:ext>
              </a:extLst>
            </p:cNvPr>
            <p:cNvSpPr txBox="1"/>
            <p:nvPr/>
          </p:nvSpPr>
          <p:spPr>
            <a:xfrm>
              <a:off x="5949454" y="1044282"/>
              <a:ext cx="3520439" cy="111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 err="1">
                  <a:solidFill>
                    <a:srgbClr val="FFFFFF"/>
                  </a:solidFill>
                </a:rPr>
                <a:t>BaseModel</a:t>
              </a:r>
              <a:r>
                <a:rPr lang="en-CA" sz="1800" dirty="0">
                  <a:solidFill>
                    <a:srgbClr val="FFFFFF"/>
                  </a:solidFill>
                </a:rPr>
                <a:t> (Random Forest) </a:t>
              </a:r>
            </a:p>
            <a:p>
              <a:r>
                <a:rPr lang="en-CA" sz="1800" b="1" dirty="0">
                  <a:solidFill>
                    <a:srgbClr val="FFFFFF"/>
                  </a:solidFill>
                </a:rPr>
                <a:t>Trained: 07-2011 to 06-2017</a:t>
              </a:r>
            </a:p>
            <a:p>
              <a:r>
                <a:rPr lang="en-CA" sz="1800" b="1" dirty="0">
                  <a:solidFill>
                    <a:srgbClr val="FFFFFF"/>
                  </a:solidFill>
                </a:rPr>
                <a:t>Tested: 07-2017 to 06-2021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54561AC6-3B27-E149-3C55-37320622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13" t="1895" r="-2360" b="13493"/>
          <a:stretch/>
        </p:blipFill>
        <p:spPr>
          <a:xfrm>
            <a:off x="955566" y="1677102"/>
            <a:ext cx="3515425" cy="2390865"/>
          </a:xfrm>
          <a:prstGeom prst="rect">
            <a:avLst/>
          </a:prstGeom>
        </p:spPr>
      </p:pic>
      <p:sp>
        <p:nvSpPr>
          <p:cNvPr id="17" name="Rectangle 16" descr="X1">
            <a:extLst>
              <a:ext uri="{FF2B5EF4-FFF2-40B4-BE49-F238E27FC236}">
                <a16:creationId xmlns:a16="http://schemas.microsoft.com/office/drawing/2014/main" id="{03CAFCEB-6E04-40EE-AB83-E4091E6BECF3}"/>
              </a:ext>
            </a:extLst>
          </p:cNvPr>
          <p:cNvSpPr/>
          <p:nvPr/>
        </p:nvSpPr>
        <p:spPr bwMode="auto">
          <a:xfrm>
            <a:off x="914400" y="4361735"/>
            <a:ext cx="3359888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Declaration Rate (%)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 descr="X1">
            <a:extLst>
              <a:ext uri="{FF2B5EF4-FFF2-40B4-BE49-F238E27FC236}">
                <a16:creationId xmlns:a16="http://schemas.microsoft.com/office/drawing/2014/main" id="{7CD6A647-6B97-B6ED-4F6A-6E90A56891BA}"/>
              </a:ext>
            </a:extLst>
          </p:cNvPr>
          <p:cNvSpPr/>
          <p:nvPr/>
        </p:nvSpPr>
        <p:spPr bwMode="auto">
          <a:xfrm>
            <a:off x="3886780" y="4059086"/>
            <a:ext cx="671153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100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 descr="X1">
            <a:extLst>
              <a:ext uri="{FF2B5EF4-FFF2-40B4-BE49-F238E27FC236}">
                <a16:creationId xmlns:a16="http://schemas.microsoft.com/office/drawing/2014/main" id="{F64957C6-418A-CDAD-D411-7ED6DA3BD954}"/>
              </a:ext>
            </a:extLst>
          </p:cNvPr>
          <p:cNvSpPr/>
          <p:nvPr/>
        </p:nvSpPr>
        <p:spPr bwMode="auto">
          <a:xfrm>
            <a:off x="2901761" y="4057969"/>
            <a:ext cx="671153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80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 descr="X1">
            <a:extLst>
              <a:ext uri="{FF2B5EF4-FFF2-40B4-BE49-F238E27FC236}">
                <a16:creationId xmlns:a16="http://schemas.microsoft.com/office/drawing/2014/main" id="{B2574CA8-007D-CC45-EA17-F072B7606920}"/>
              </a:ext>
            </a:extLst>
          </p:cNvPr>
          <p:cNvSpPr/>
          <p:nvPr/>
        </p:nvSpPr>
        <p:spPr bwMode="auto">
          <a:xfrm>
            <a:off x="1798805" y="4057968"/>
            <a:ext cx="671153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60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 descr="X1">
            <a:extLst>
              <a:ext uri="{FF2B5EF4-FFF2-40B4-BE49-F238E27FC236}">
                <a16:creationId xmlns:a16="http://schemas.microsoft.com/office/drawing/2014/main" id="{F6818AFD-3D2D-7D9D-C962-5A084E42759D}"/>
              </a:ext>
            </a:extLst>
          </p:cNvPr>
          <p:cNvSpPr/>
          <p:nvPr/>
        </p:nvSpPr>
        <p:spPr bwMode="auto">
          <a:xfrm>
            <a:off x="695849" y="4062968"/>
            <a:ext cx="671153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40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 descr="X1">
            <a:extLst>
              <a:ext uri="{FF2B5EF4-FFF2-40B4-BE49-F238E27FC236}">
                <a16:creationId xmlns:a16="http://schemas.microsoft.com/office/drawing/2014/main" id="{C3EA4360-4E9D-D0B0-A3C2-F7C348D93E1F}"/>
              </a:ext>
            </a:extLst>
          </p:cNvPr>
          <p:cNvSpPr/>
          <p:nvPr/>
        </p:nvSpPr>
        <p:spPr bwMode="auto">
          <a:xfrm rot="16200000">
            <a:off x="-655672" y="2369818"/>
            <a:ext cx="1775637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Metric values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 descr="X1">
            <a:extLst>
              <a:ext uri="{FF2B5EF4-FFF2-40B4-BE49-F238E27FC236}">
                <a16:creationId xmlns:a16="http://schemas.microsoft.com/office/drawing/2014/main" id="{2369784B-C516-C7F1-7FBB-CEB2547E6551}"/>
              </a:ext>
            </a:extLst>
          </p:cNvPr>
          <p:cNvSpPr/>
          <p:nvPr/>
        </p:nvSpPr>
        <p:spPr bwMode="auto">
          <a:xfrm>
            <a:off x="290104" y="1625371"/>
            <a:ext cx="671153" cy="292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100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26" descr="X1">
            <a:extLst>
              <a:ext uri="{FF2B5EF4-FFF2-40B4-BE49-F238E27FC236}">
                <a16:creationId xmlns:a16="http://schemas.microsoft.com/office/drawing/2014/main" id="{B8D96D1E-4CF2-F626-6708-6F608BEC3835}"/>
              </a:ext>
            </a:extLst>
          </p:cNvPr>
          <p:cNvSpPr/>
          <p:nvPr/>
        </p:nvSpPr>
        <p:spPr bwMode="auto">
          <a:xfrm>
            <a:off x="290104" y="1924162"/>
            <a:ext cx="671153" cy="292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80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27" descr="X1">
            <a:extLst>
              <a:ext uri="{FF2B5EF4-FFF2-40B4-BE49-F238E27FC236}">
                <a16:creationId xmlns:a16="http://schemas.microsoft.com/office/drawing/2014/main" id="{1C182E71-B127-927E-BEAC-F6EEDE947D0A}"/>
              </a:ext>
            </a:extLst>
          </p:cNvPr>
          <p:cNvSpPr/>
          <p:nvPr/>
        </p:nvSpPr>
        <p:spPr bwMode="auto">
          <a:xfrm>
            <a:off x="284415" y="2193293"/>
            <a:ext cx="671153" cy="292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60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le 28" descr="X1">
            <a:extLst>
              <a:ext uri="{FF2B5EF4-FFF2-40B4-BE49-F238E27FC236}">
                <a16:creationId xmlns:a16="http://schemas.microsoft.com/office/drawing/2014/main" id="{AE1ACB45-03CE-C7A0-5E45-98EE8892A62E}"/>
              </a:ext>
            </a:extLst>
          </p:cNvPr>
          <p:cNvSpPr/>
          <p:nvPr/>
        </p:nvSpPr>
        <p:spPr bwMode="auto">
          <a:xfrm>
            <a:off x="284415" y="2503533"/>
            <a:ext cx="671153" cy="292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40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le 29" descr="X1">
            <a:extLst>
              <a:ext uri="{FF2B5EF4-FFF2-40B4-BE49-F238E27FC236}">
                <a16:creationId xmlns:a16="http://schemas.microsoft.com/office/drawing/2014/main" id="{A381A567-89AC-35AD-66B3-20025CA7C08D}"/>
              </a:ext>
            </a:extLst>
          </p:cNvPr>
          <p:cNvSpPr/>
          <p:nvPr/>
        </p:nvSpPr>
        <p:spPr bwMode="auto">
          <a:xfrm>
            <a:off x="284413" y="2802892"/>
            <a:ext cx="671153" cy="292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20</a:t>
            </a:r>
            <a:endParaRPr kumimoji="0" lang="en-C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8A52A17F-234F-2063-41C1-D924306D3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35015"/>
              </p:ext>
            </p:extLst>
          </p:nvPr>
        </p:nvGraphicFramePr>
        <p:xfrm>
          <a:off x="4587694" y="3403877"/>
          <a:ext cx="4470400" cy="1671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3142">
                  <a:extLst>
                    <a:ext uri="{9D8B030D-6E8A-4147-A177-3AD203B41FA5}">
                      <a16:colId xmlns:a16="http://schemas.microsoft.com/office/drawing/2014/main" val="54710898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902892813"/>
                    </a:ext>
                  </a:extLst>
                </a:gridCol>
                <a:gridCol w="1995458">
                  <a:extLst>
                    <a:ext uri="{9D8B030D-6E8A-4147-A177-3AD203B41FA5}">
                      <a16:colId xmlns:a16="http://schemas.microsoft.com/office/drawing/2014/main" val="194867863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Profile with best performance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Profile with worst performance</a:t>
                      </a:r>
                      <a:endParaRPr lang="en-CA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49075456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Description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- Age &lt;= 58</a:t>
                      </a:r>
                      <a:br>
                        <a:rPr lang="en-CA" sz="1200" u="none" strike="noStrike" dirty="0">
                          <a:effectLst/>
                        </a:rPr>
                      </a:br>
                      <a:r>
                        <a:rPr lang="en-CA" sz="1200" u="none" strike="noStrike" dirty="0">
                          <a:effectLst/>
                        </a:rPr>
                        <a:t>- No brain cancer diagnosed at admission</a:t>
                      </a:r>
                      <a:br>
                        <a:rPr lang="en-CA" sz="1200" u="none" strike="noStrike" dirty="0">
                          <a:effectLst/>
                        </a:rPr>
                      </a:br>
                      <a:r>
                        <a:rPr lang="en-CA" sz="1200" u="none" strike="noStrike" dirty="0">
                          <a:effectLst/>
                        </a:rPr>
                        <a:t>- Not admitted to Hematology / Oncology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- Age &lt;= 58</a:t>
                      </a:r>
                      <a:br>
                        <a:rPr lang="en-CA" sz="1200" u="none" strike="noStrike" dirty="0">
                          <a:effectLst/>
                        </a:rPr>
                      </a:br>
                      <a:r>
                        <a:rPr lang="en-CA" sz="1200" u="none" strike="noStrike" dirty="0">
                          <a:effectLst/>
                        </a:rPr>
                        <a:t>- Brain cancer diagnosed at admission</a:t>
                      </a:r>
                      <a:br>
                        <a:rPr lang="en-CA" sz="1200" u="none" strike="noStrike" dirty="0">
                          <a:effectLst/>
                        </a:rPr>
                      </a:br>
                      <a:r>
                        <a:rPr lang="en-CA" sz="1200" u="none" strike="noStrike" dirty="0">
                          <a:effectLst/>
                        </a:rPr>
                        <a:t>- One or less previous visits to Emergency Department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7845156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Accuracy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0.973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0.383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828425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AUROC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0.919</a:t>
                      </a:r>
                      <a:endParaRPr lang="en-CA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0.675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10257211"/>
                  </a:ext>
                </a:extLst>
              </a:tr>
            </a:tbl>
          </a:graphicData>
        </a:graphic>
      </p:graphicFrame>
      <p:grpSp>
        <p:nvGrpSpPr>
          <p:cNvPr id="41" name="Groupe 40">
            <a:extLst>
              <a:ext uri="{FF2B5EF4-FFF2-40B4-BE49-F238E27FC236}">
                <a16:creationId xmlns:a16="http://schemas.microsoft.com/office/drawing/2014/main" id="{B9E54539-077D-71D7-36EB-F48C6AC8CD80}"/>
              </a:ext>
            </a:extLst>
          </p:cNvPr>
          <p:cNvGrpSpPr/>
          <p:nvPr/>
        </p:nvGrpSpPr>
        <p:grpSpPr>
          <a:xfrm>
            <a:off x="619989" y="1255245"/>
            <a:ext cx="4127735" cy="431193"/>
            <a:chOff x="1458197" y="1192363"/>
            <a:chExt cx="4127735" cy="43119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BE9B897-C92F-5B5B-C437-780B295C2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895"/>
            <a:stretch/>
          </p:blipFill>
          <p:spPr>
            <a:xfrm>
              <a:off x="2559498" y="1192363"/>
              <a:ext cx="3026434" cy="43119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C4AADD3-CFC3-3B70-91D6-01FF6BDE9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8492"/>
            <a:stretch/>
          </p:blipFill>
          <p:spPr>
            <a:xfrm>
              <a:off x="1458197" y="1192363"/>
              <a:ext cx="1101301" cy="431193"/>
            </a:xfrm>
            <a:prstGeom prst="rect">
              <a:avLst/>
            </a:prstGeom>
          </p:spPr>
        </p:pic>
      </p:grpSp>
      <p:graphicFrame>
        <p:nvGraphicFramePr>
          <p:cNvPr id="42" name="Tableau 41">
            <a:extLst>
              <a:ext uri="{FF2B5EF4-FFF2-40B4-BE49-F238E27FC236}">
                <a16:creationId xmlns:a16="http://schemas.microsoft.com/office/drawing/2014/main" id="{E86FADB8-1F3F-D611-963D-3C0DE3142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484"/>
              </p:ext>
            </p:extLst>
          </p:nvPr>
        </p:nvGraphicFramePr>
        <p:xfrm>
          <a:off x="4587694" y="2365136"/>
          <a:ext cx="3810000" cy="55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06583419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1078523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5945007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606426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362689875"/>
                    </a:ext>
                  </a:extLst>
                </a:gridCol>
              </a:tblGrid>
              <a:tr h="1841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DR = 92%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3314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Accuracy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Recall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AUC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NPV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PPV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701616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+.05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+.13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+0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+.06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+.08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4762037"/>
                  </a:ext>
                </a:extLst>
              </a:tr>
            </a:tbl>
          </a:graphicData>
        </a:graphic>
      </p:graphicFrame>
      <p:sp>
        <p:nvSpPr>
          <p:cNvPr id="43" name="ZoneTexte 42">
            <a:extLst>
              <a:ext uri="{FF2B5EF4-FFF2-40B4-BE49-F238E27FC236}">
                <a16:creationId xmlns:a16="http://schemas.microsoft.com/office/drawing/2014/main" id="{740BCF23-0FA2-7FC7-CED2-4E2DEB18C8F5}"/>
              </a:ext>
            </a:extLst>
          </p:cNvPr>
          <p:cNvSpPr txBox="1"/>
          <p:nvPr/>
        </p:nvSpPr>
        <p:spPr>
          <a:xfrm>
            <a:off x="4470991" y="1989498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Choice of Declaration Rate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882AF96-E997-25C4-9334-082F6B78ABA3}"/>
              </a:ext>
            </a:extLst>
          </p:cNvPr>
          <p:cNvSpPr txBox="1"/>
          <p:nvPr/>
        </p:nvSpPr>
        <p:spPr>
          <a:xfrm>
            <a:off x="5191330" y="2999786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Metrics in profiles</a:t>
            </a:r>
          </a:p>
        </p:txBody>
      </p:sp>
    </p:spTree>
    <p:extLst>
      <p:ext uri="{BB962C8B-B14F-4D97-AF65-F5344CB8AC3E}">
        <p14:creationId xmlns:p14="http://schemas.microsoft.com/office/powerpoint/2010/main" val="30121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A30B843-8ED4-A99E-02A7-8EF0F5DF4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07717"/>
            <a:ext cx="4495616" cy="3236241"/>
          </a:xfrm>
        </p:spPr>
        <p:txBody>
          <a:bodyPr/>
          <a:lstStyle/>
          <a:p>
            <a:endParaRPr lang="fr-CA" sz="2000" dirty="0"/>
          </a:p>
          <a:p>
            <a:r>
              <a:rPr lang="en-CA" sz="2000" b="1" dirty="0"/>
              <a:t>Re-train the </a:t>
            </a:r>
            <a:r>
              <a:rPr lang="en-CA" sz="2000" b="1" dirty="0" err="1"/>
              <a:t>BaseModel</a:t>
            </a:r>
            <a:r>
              <a:rPr lang="en-CA" sz="2000" dirty="0"/>
              <a:t>: </a:t>
            </a:r>
          </a:p>
          <a:p>
            <a:pPr lvl="2"/>
            <a:r>
              <a:rPr lang="en-CA" sz="1700" dirty="0"/>
              <a:t>Update the model to better include previously targeted patients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E5D73B7-B287-06BB-5EBC-A04E9FE9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Next steps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77DC3F-DDC4-1D1B-81C8-A8D6A847E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5126" name="Picture 6" descr="1,700+ Diverse Patients Stock Illustrations, Royalty-Free Vector Graphics &amp;  Clip Art - iStock | Doctor with diverse patients, Group of diverse patients,  Diverse patients in hospital">
            <a:extLst>
              <a:ext uri="{FF2B5EF4-FFF2-40B4-BE49-F238E27FC236}">
                <a16:creationId xmlns:a16="http://schemas.microsoft.com/office/drawing/2014/main" id="{C998494C-9E62-A834-56AB-D6EFAAF7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63" y="2956520"/>
            <a:ext cx="2543455" cy="159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3,800+ Brain Neural Network Stock Illustrations, Royalty-Free Vector  Graphics &amp; Clip Art - iStock">
            <a:extLst>
              <a:ext uri="{FF2B5EF4-FFF2-40B4-BE49-F238E27FC236}">
                <a16:creationId xmlns:a16="http://schemas.microsoft.com/office/drawing/2014/main" id="{8EF63605-15C2-B007-E191-4BF5B85D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08" y="2207532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ercle, clipart, Graphique&#10;&#10;Description générée automatiquement">
            <a:extLst>
              <a:ext uri="{FF2B5EF4-FFF2-40B4-BE49-F238E27FC236}">
                <a16:creationId xmlns:a16="http://schemas.microsoft.com/office/drawing/2014/main" id="{F20E54EB-22FC-7E82-DEDB-41A411D2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46" y="604149"/>
            <a:ext cx="1883462" cy="1633476"/>
          </a:xfrm>
          <a:prstGeom prst="rect">
            <a:avLst/>
          </a:prstGeom>
        </p:spPr>
      </p:pic>
      <p:pic>
        <p:nvPicPr>
          <p:cNvPr id="5130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24482C66-63FD-8C5A-634E-8D22CF76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850" flipV="1">
            <a:off x="5197260" y="1809342"/>
            <a:ext cx="1066065" cy="7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BB362ED9-383A-F73B-57C5-8BB2938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9935" flipV="1">
            <a:off x="7694764" y="2315163"/>
            <a:ext cx="998075" cy="6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3AB18CDC-2C06-4CD7-4751-EB1C2E63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01329" flipV="1">
            <a:off x="5650240" y="3344847"/>
            <a:ext cx="1043510" cy="6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oor and good customer satisfaction metrics bad Vector Image">
            <a:extLst>
              <a:ext uri="{FF2B5EF4-FFF2-40B4-BE49-F238E27FC236}">
                <a16:creationId xmlns:a16="http://schemas.microsoft.com/office/drawing/2014/main" id="{56646A15-0554-DD57-B45E-FB120421A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21085" r="7693" b="35723"/>
          <a:stretch/>
        </p:blipFill>
        <p:spPr bwMode="auto">
          <a:xfrm>
            <a:off x="6591801" y="2043324"/>
            <a:ext cx="2462716" cy="13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1D2732F-5310-2CE8-36E6-7649FC8A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Intended uses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4F31E-8916-208C-82BD-F90A497D9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6148" name="Picture 4" descr="400+ Training Chip Stock Illustrations, Royalty-Free Vector Graphics &amp; Clip  Art - iStock">
            <a:extLst>
              <a:ext uri="{FF2B5EF4-FFF2-40B4-BE49-F238E27FC236}">
                <a16:creationId xmlns:a16="http://schemas.microsoft.com/office/drawing/2014/main" id="{B451BE92-B01A-D569-160F-CD97A8292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" y="1736236"/>
            <a:ext cx="1368940" cy="13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Hôpital avec un remplissage uni">
            <a:extLst>
              <a:ext uri="{FF2B5EF4-FFF2-40B4-BE49-F238E27FC236}">
                <a16:creationId xmlns:a16="http://schemas.microsoft.com/office/drawing/2014/main" id="{4F15B7FE-9468-2A84-073F-1B0E2C64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188" y="2266184"/>
            <a:ext cx="1152304" cy="1152304"/>
          </a:xfrm>
          <a:prstGeom prst="rect">
            <a:avLst/>
          </a:prstGeom>
        </p:spPr>
      </p:pic>
      <p:pic>
        <p:nvPicPr>
          <p:cNvPr id="9" name="Graphique 8" descr="Hôpital avec un remplissage uni">
            <a:extLst>
              <a:ext uri="{FF2B5EF4-FFF2-40B4-BE49-F238E27FC236}">
                <a16:creationId xmlns:a16="http://schemas.microsoft.com/office/drawing/2014/main" id="{2AD73FAA-7286-AD2F-692C-7F29D2FFE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6025" y="1128205"/>
            <a:ext cx="1152304" cy="11523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E24C67-10BF-890B-3D10-0F71BBD8D73A}"/>
              </a:ext>
            </a:extLst>
          </p:cNvPr>
          <p:cNvSpPr txBox="1"/>
          <p:nvPr/>
        </p:nvSpPr>
        <p:spPr>
          <a:xfrm>
            <a:off x="89483" y="3208408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Montréal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3B013D-C9D5-33A3-5DE4-CB043E65AF65}"/>
              </a:ext>
            </a:extLst>
          </p:cNvPr>
          <p:cNvSpPr txBox="1"/>
          <p:nvPr/>
        </p:nvSpPr>
        <p:spPr>
          <a:xfrm>
            <a:off x="3598047" y="2104524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Sherbrooke</a:t>
            </a:r>
            <a:endParaRPr lang="en-CA" dirty="0"/>
          </a:p>
        </p:txBody>
      </p:sp>
      <p:pic>
        <p:nvPicPr>
          <p:cNvPr id="13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FED5A073-CE15-F698-C8E6-CA4C2E4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2367" flipV="1">
            <a:off x="1979365" y="1640997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C0243C3-25F8-3EE2-7B82-ED2F21519838}"/>
              </a:ext>
            </a:extLst>
          </p:cNvPr>
          <p:cNvSpPr txBox="1"/>
          <p:nvPr/>
        </p:nvSpPr>
        <p:spPr>
          <a:xfrm>
            <a:off x="89483" y="1207717"/>
            <a:ext cx="2384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BaseModel</a:t>
            </a:r>
            <a:endParaRPr lang="fr-CA" sz="2000" dirty="0"/>
          </a:p>
          <a:p>
            <a:r>
              <a:rPr lang="fr-CA" sz="2000" dirty="0" err="1"/>
              <a:t>Trained</a:t>
            </a:r>
            <a:r>
              <a:rPr lang="fr-CA" sz="2000" dirty="0"/>
              <a:t> in Montréal</a:t>
            </a:r>
            <a:endParaRPr lang="en-CA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F7B0ED-35A4-6040-5F63-0F102D28B302}"/>
              </a:ext>
            </a:extLst>
          </p:cNvPr>
          <p:cNvSpPr txBox="1"/>
          <p:nvPr/>
        </p:nvSpPr>
        <p:spPr>
          <a:xfrm>
            <a:off x="3386493" y="420891"/>
            <a:ext cx="221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Want</a:t>
            </a:r>
            <a:r>
              <a:rPr lang="fr-CA" dirty="0"/>
              <a:t> to </a:t>
            </a:r>
            <a:r>
              <a:rPr lang="fr-CA" dirty="0" err="1"/>
              <a:t>deploy</a:t>
            </a:r>
            <a:r>
              <a:rPr lang="fr-CA" dirty="0"/>
              <a:t> in Sherbrooke</a:t>
            </a:r>
            <a:endParaRPr lang="en-CA" sz="2000" dirty="0"/>
          </a:p>
        </p:txBody>
      </p:sp>
      <p:pic>
        <p:nvPicPr>
          <p:cNvPr id="16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C3DCB534-13CB-8FCF-4014-EC87236C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579" flipV="1">
            <a:off x="5149112" y="1324240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0CE9A25-C566-53F5-7518-9B86C0288837}"/>
              </a:ext>
            </a:extLst>
          </p:cNvPr>
          <p:cNvSpPr txBox="1"/>
          <p:nvPr/>
        </p:nvSpPr>
        <p:spPr>
          <a:xfrm>
            <a:off x="6591801" y="942856"/>
            <a:ext cx="22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Good global </a:t>
            </a:r>
            <a:r>
              <a:rPr lang="fr-CA" dirty="0" err="1"/>
              <a:t>metrics</a:t>
            </a:r>
            <a:r>
              <a:rPr lang="fr-CA" dirty="0"/>
              <a:t> in Sherbrooke</a:t>
            </a:r>
            <a:endParaRPr lang="en-CA" sz="20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5A9A43-A022-0E02-A51C-6797A15FC50D}"/>
              </a:ext>
            </a:extLst>
          </p:cNvPr>
          <p:cNvSpPr txBox="1"/>
          <p:nvPr/>
        </p:nvSpPr>
        <p:spPr>
          <a:xfrm>
            <a:off x="6820086" y="3480873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Performance</a:t>
            </a:r>
            <a:endParaRPr lang="en-CA" dirty="0"/>
          </a:p>
        </p:txBody>
      </p:sp>
      <p:pic>
        <p:nvPicPr>
          <p:cNvPr id="20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C24C7F58-9A78-4299-2AA1-F55E98FC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4142" flipV="1">
            <a:off x="5316989" y="3265851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ploy Generic Detailed Outline icon | Freepik">
            <a:extLst>
              <a:ext uri="{FF2B5EF4-FFF2-40B4-BE49-F238E27FC236}">
                <a16:creationId xmlns:a16="http://schemas.microsoft.com/office/drawing/2014/main" id="{CA6FDA45-A09A-73EE-1619-6F07E4CF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93" y="3094360"/>
            <a:ext cx="928577" cy="9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6BF2E2D-1644-B6B9-520C-E6563F96C470}"/>
              </a:ext>
            </a:extLst>
          </p:cNvPr>
          <p:cNvSpPr txBox="1"/>
          <p:nvPr/>
        </p:nvSpPr>
        <p:spPr>
          <a:xfrm>
            <a:off x="2535952" y="3825913"/>
            <a:ext cx="2850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Deploy</a:t>
            </a:r>
            <a:r>
              <a:rPr lang="fr-CA" dirty="0"/>
              <a:t> </a:t>
            </a:r>
            <a:r>
              <a:rPr lang="fr-CA" dirty="0" err="1"/>
              <a:t>BaseModel</a:t>
            </a:r>
            <a:r>
              <a:rPr lang="fr-CA" dirty="0"/>
              <a:t> in Sherbrooke</a:t>
            </a:r>
            <a:r>
              <a:rPr lang="fr-CA" b="1" dirty="0"/>
              <a:t>??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97963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1,700+ Diverse Patients Stock Illustrations, Royalty-Free Vector Graphics &amp;  Clip Art - iStock | Doctor with diverse patients, Group of diverse patients,  Diverse patients in hospital">
            <a:extLst>
              <a:ext uri="{FF2B5EF4-FFF2-40B4-BE49-F238E27FC236}">
                <a16:creationId xmlns:a16="http://schemas.microsoft.com/office/drawing/2014/main" id="{1D3B4854-BF6B-89EA-875E-20692034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27" y="4247856"/>
            <a:ext cx="1364645" cy="8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1D2732F-5310-2CE8-36E6-7649FC8A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Intended uses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4F31E-8916-208C-82BD-F90A497D9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15</a:t>
            </a:fld>
            <a:endParaRPr lang="en-CA"/>
          </a:p>
        </p:txBody>
      </p:sp>
      <p:pic>
        <p:nvPicPr>
          <p:cNvPr id="6148" name="Picture 4" descr="400+ Training Chip Stock Illustrations, Royalty-Free Vector Graphics &amp; Clip  Art - iStock">
            <a:extLst>
              <a:ext uri="{FF2B5EF4-FFF2-40B4-BE49-F238E27FC236}">
                <a16:creationId xmlns:a16="http://schemas.microsoft.com/office/drawing/2014/main" id="{B451BE92-B01A-D569-160F-CD97A8292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" y="1736236"/>
            <a:ext cx="1368940" cy="13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Hôpital avec un remplissage uni">
            <a:extLst>
              <a:ext uri="{FF2B5EF4-FFF2-40B4-BE49-F238E27FC236}">
                <a16:creationId xmlns:a16="http://schemas.microsoft.com/office/drawing/2014/main" id="{4F15B7FE-9468-2A84-073F-1B0E2C64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188" y="2266184"/>
            <a:ext cx="1152304" cy="1152304"/>
          </a:xfrm>
          <a:prstGeom prst="rect">
            <a:avLst/>
          </a:prstGeom>
        </p:spPr>
      </p:pic>
      <p:pic>
        <p:nvPicPr>
          <p:cNvPr id="9" name="Graphique 8" descr="Hôpital avec un remplissage uni">
            <a:extLst>
              <a:ext uri="{FF2B5EF4-FFF2-40B4-BE49-F238E27FC236}">
                <a16:creationId xmlns:a16="http://schemas.microsoft.com/office/drawing/2014/main" id="{2AD73FAA-7286-AD2F-692C-7F29D2FFE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6025" y="1128205"/>
            <a:ext cx="1152304" cy="11523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E24C67-10BF-890B-3D10-0F71BBD8D73A}"/>
              </a:ext>
            </a:extLst>
          </p:cNvPr>
          <p:cNvSpPr txBox="1"/>
          <p:nvPr/>
        </p:nvSpPr>
        <p:spPr>
          <a:xfrm>
            <a:off x="89483" y="3208408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Montréal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3B013D-C9D5-33A3-5DE4-CB043E65AF65}"/>
              </a:ext>
            </a:extLst>
          </p:cNvPr>
          <p:cNvSpPr txBox="1"/>
          <p:nvPr/>
        </p:nvSpPr>
        <p:spPr>
          <a:xfrm>
            <a:off x="3598047" y="2104524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Sherbrooke</a:t>
            </a:r>
            <a:endParaRPr lang="en-CA" dirty="0"/>
          </a:p>
        </p:txBody>
      </p:sp>
      <p:pic>
        <p:nvPicPr>
          <p:cNvPr id="13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FED5A073-CE15-F698-C8E6-CA4C2E4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2367" flipV="1">
            <a:off x="1979365" y="1640997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C0243C3-25F8-3EE2-7B82-ED2F21519838}"/>
              </a:ext>
            </a:extLst>
          </p:cNvPr>
          <p:cNvSpPr txBox="1"/>
          <p:nvPr/>
        </p:nvSpPr>
        <p:spPr>
          <a:xfrm>
            <a:off x="89483" y="1207717"/>
            <a:ext cx="2384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BaseModel</a:t>
            </a:r>
            <a:endParaRPr lang="fr-CA" sz="2000" dirty="0"/>
          </a:p>
          <a:p>
            <a:r>
              <a:rPr lang="fr-CA" sz="2000" dirty="0" err="1"/>
              <a:t>Trained</a:t>
            </a:r>
            <a:r>
              <a:rPr lang="fr-CA" sz="2000" dirty="0"/>
              <a:t> in Montréal</a:t>
            </a:r>
            <a:endParaRPr lang="en-CA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F7B0ED-35A4-6040-5F63-0F102D28B302}"/>
              </a:ext>
            </a:extLst>
          </p:cNvPr>
          <p:cNvSpPr txBox="1"/>
          <p:nvPr/>
        </p:nvSpPr>
        <p:spPr>
          <a:xfrm>
            <a:off x="3386493" y="420891"/>
            <a:ext cx="221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Want</a:t>
            </a:r>
            <a:r>
              <a:rPr lang="fr-CA" dirty="0"/>
              <a:t> to </a:t>
            </a:r>
            <a:r>
              <a:rPr lang="fr-CA" dirty="0" err="1"/>
              <a:t>deploy</a:t>
            </a:r>
            <a:r>
              <a:rPr lang="fr-CA" dirty="0"/>
              <a:t> in Sherbrooke</a:t>
            </a:r>
            <a:endParaRPr lang="en-CA" sz="2000" dirty="0"/>
          </a:p>
        </p:txBody>
      </p:sp>
      <p:pic>
        <p:nvPicPr>
          <p:cNvPr id="16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C3DCB534-13CB-8FCF-4014-EC87236C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579" flipV="1">
            <a:off x="5149112" y="1324240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0CE9A25-C566-53F5-7518-9B86C0288837}"/>
              </a:ext>
            </a:extLst>
          </p:cNvPr>
          <p:cNvSpPr txBox="1"/>
          <p:nvPr/>
        </p:nvSpPr>
        <p:spPr>
          <a:xfrm>
            <a:off x="6591801" y="942856"/>
            <a:ext cx="22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Good global </a:t>
            </a:r>
            <a:r>
              <a:rPr lang="fr-CA" dirty="0" err="1"/>
              <a:t>metrics</a:t>
            </a:r>
            <a:r>
              <a:rPr lang="fr-CA" dirty="0"/>
              <a:t> in Sherbrooke</a:t>
            </a:r>
            <a:endParaRPr lang="en-CA" sz="2000" dirty="0"/>
          </a:p>
        </p:txBody>
      </p:sp>
      <p:pic>
        <p:nvPicPr>
          <p:cNvPr id="6152" name="Picture 8" descr="Deploy Generic Detailed Outline icon | Freepik">
            <a:extLst>
              <a:ext uri="{FF2B5EF4-FFF2-40B4-BE49-F238E27FC236}">
                <a16:creationId xmlns:a16="http://schemas.microsoft.com/office/drawing/2014/main" id="{CA6FDA45-A09A-73EE-1619-6F07E4CF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44" y="3488139"/>
            <a:ext cx="928577" cy="9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6BF2E2D-1644-B6B9-520C-E6563F96C470}"/>
              </a:ext>
            </a:extLst>
          </p:cNvPr>
          <p:cNvSpPr txBox="1"/>
          <p:nvPr/>
        </p:nvSpPr>
        <p:spPr>
          <a:xfrm>
            <a:off x="0" y="4234781"/>
            <a:ext cx="3236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Use </a:t>
            </a:r>
            <a:r>
              <a:rPr lang="fr-CA" dirty="0" err="1"/>
              <a:t>BaseModel</a:t>
            </a:r>
            <a:r>
              <a:rPr lang="fr-CA" dirty="0"/>
              <a:t> </a:t>
            </a:r>
            <a:r>
              <a:rPr lang="fr-CA" dirty="0" err="1"/>
              <a:t>when</a:t>
            </a:r>
            <a:r>
              <a:rPr lang="fr-CA" dirty="0"/>
              <a:t> </a:t>
            </a:r>
            <a:r>
              <a:rPr lang="fr-CA" dirty="0" err="1"/>
              <a:t>enough</a:t>
            </a:r>
            <a:r>
              <a:rPr lang="fr-CA" dirty="0"/>
              <a:t> confident</a:t>
            </a:r>
            <a:endParaRPr lang="en-CA" sz="2000" b="1" dirty="0"/>
          </a:p>
        </p:txBody>
      </p:sp>
      <p:pic>
        <p:nvPicPr>
          <p:cNvPr id="2" name="Image 1" descr="Une image contenant cercle, clipart, Graphique&#10;&#10;Description générée automatiquement">
            <a:extLst>
              <a:ext uri="{FF2B5EF4-FFF2-40B4-BE49-F238E27FC236}">
                <a16:creationId xmlns:a16="http://schemas.microsoft.com/office/drawing/2014/main" id="{FBE01AB5-5EC4-2C1F-DE02-2A1D78770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553" y="3565015"/>
            <a:ext cx="1539805" cy="1335431"/>
          </a:xfrm>
          <a:prstGeom prst="rect">
            <a:avLst/>
          </a:prstGeom>
        </p:spPr>
      </p:pic>
      <p:pic>
        <p:nvPicPr>
          <p:cNvPr id="5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BC31C2CD-60B9-83AC-3DFE-C75C93D0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0582" flipV="1">
            <a:off x="2918708" y="4345062"/>
            <a:ext cx="1208667" cy="8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or and good customer satisfaction metrics bad Vector Image">
            <a:extLst>
              <a:ext uri="{FF2B5EF4-FFF2-40B4-BE49-F238E27FC236}">
                <a16:creationId xmlns:a16="http://schemas.microsoft.com/office/drawing/2014/main" id="{259D3735-ABD7-36FC-0367-4140E57FE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21085" r="7693" b="35723"/>
          <a:stretch/>
        </p:blipFill>
        <p:spPr bwMode="auto">
          <a:xfrm>
            <a:off x="6591801" y="2043324"/>
            <a:ext cx="2462716" cy="13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A43E9B-9743-BB14-6CB7-221626B62328}"/>
              </a:ext>
            </a:extLst>
          </p:cNvPr>
          <p:cNvSpPr txBox="1"/>
          <p:nvPr/>
        </p:nvSpPr>
        <p:spPr>
          <a:xfrm>
            <a:off x="6820086" y="3480873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Performance</a:t>
            </a:r>
            <a:endParaRPr lang="en-CA" dirty="0"/>
          </a:p>
        </p:txBody>
      </p:sp>
      <p:pic>
        <p:nvPicPr>
          <p:cNvPr id="10" name="Picture 10" descr="PNG curved arrow right transparent | Premium PNG - rawpixel">
            <a:extLst>
              <a:ext uri="{FF2B5EF4-FFF2-40B4-BE49-F238E27FC236}">
                <a16:creationId xmlns:a16="http://schemas.microsoft.com/office/drawing/2014/main" id="{05F69EE5-3D21-4F05-A45A-7A3A0B4F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3" b="89474" l="7500" r="95500">
                        <a14:foregroundMark x1="78500" y1="33835" x2="78500" y2="33835"/>
                        <a14:foregroundMark x1="95500" y1="40602" x2="95500" y2="40602"/>
                        <a14:foregroundMark x1="7500" y1="50376" x2="7500" y2="5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4142" flipV="1">
            <a:off x="5316989" y="3265851"/>
            <a:ext cx="1509293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410BD2B-5092-F593-EFB8-74C7C764E31E}"/>
              </a:ext>
            </a:extLst>
          </p:cNvPr>
          <p:cNvSpPr txBox="1"/>
          <p:nvPr/>
        </p:nvSpPr>
        <p:spPr>
          <a:xfrm>
            <a:off x="3773668" y="2876628"/>
            <a:ext cx="221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Investigate</a:t>
            </a:r>
            <a:r>
              <a:rPr lang="fr-CA" dirty="0"/>
              <a:t> </a:t>
            </a:r>
            <a:r>
              <a:rPr lang="fr-CA" dirty="0" err="1"/>
              <a:t>uncertainty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69784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FDC09ED-7AE4-B63B-0D4D-4F5B4F534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715157"/>
          </a:xfrm>
        </p:spPr>
        <p:txBody>
          <a:bodyPr/>
          <a:lstStyle/>
          <a:p>
            <a:r>
              <a:rPr lang="fr-CA" sz="2000" dirty="0" err="1"/>
              <a:t>Development</a:t>
            </a:r>
            <a:r>
              <a:rPr lang="fr-CA" sz="2000" dirty="0"/>
              <a:t> of the 3PA </a:t>
            </a:r>
            <a:r>
              <a:rPr lang="fr-CA" sz="2000" dirty="0" err="1"/>
              <a:t>method</a:t>
            </a:r>
            <a:endParaRPr lang="fr-CA" sz="2000" dirty="0"/>
          </a:p>
          <a:p>
            <a:pPr lvl="2"/>
            <a:r>
              <a:rPr lang="fr-CA" sz="1800" dirty="0"/>
              <a:t>Novel</a:t>
            </a:r>
            <a:r>
              <a:rPr lang="en-CA" sz="1800" dirty="0"/>
              <a:t> method to predict uncertainty and identify uncertainty profiles</a:t>
            </a:r>
          </a:p>
          <a:p>
            <a:pPr lvl="2"/>
            <a:endParaRPr lang="en-CA" sz="1800" dirty="0"/>
          </a:p>
          <a:p>
            <a:r>
              <a:rPr lang="en-CA" sz="2000" dirty="0"/>
              <a:t>Preliminary results </a:t>
            </a:r>
          </a:p>
          <a:p>
            <a:pPr lvl="2"/>
            <a:r>
              <a:rPr lang="en-CA" sz="1800" dirty="0"/>
              <a:t>On CHUS dataset for One-Year-Mortality &amp; other public datasets </a:t>
            </a:r>
          </a:p>
          <a:p>
            <a:pPr lvl="2"/>
            <a:r>
              <a:rPr lang="en-CA" sz="1800" dirty="0"/>
              <a:t>Manuscript currently under preparation</a:t>
            </a:r>
          </a:p>
          <a:p>
            <a:pPr lvl="2"/>
            <a:endParaRPr lang="en-CA" sz="1800" dirty="0"/>
          </a:p>
          <a:p>
            <a:r>
              <a:rPr lang="en-CA" sz="2000" dirty="0"/>
              <a:t>Open-Source contribution</a:t>
            </a:r>
          </a:p>
          <a:p>
            <a:pPr lvl="2"/>
            <a:r>
              <a:rPr lang="en-CA" sz="1800" dirty="0"/>
              <a:t>Open-source package for 3PA: </a:t>
            </a:r>
          </a:p>
          <a:p>
            <a:pPr lvl="2"/>
            <a:r>
              <a:rPr lang="en-CA" sz="1400" dirty="0"/>
              <a:t>https://github.com/MEDomics-UdeS/med3pa</a:t>
            </a:r>
          </a:p>
          <a:p>
            <a:pPr lvl="2"/>
            <a:endParaRPr lang="fr-CA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06DA6E-8B63-D038-7444-B8FF77B8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Conclusion</a:t>
            </a:r>
            <a:endParaRPr lang="en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35424C-8344-DEFC-9A7D-BA138480A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047394-DBEF-1822-2379-3894547A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40" t="1151" r="38206" b="54613"/>
          <a:stretch/>
        </p:blipFill>
        <p:spPr>
          <a:xfrm>
            <a:off x="4864791" y="3403125"/>
            <a:ext cx="4148596" cy="16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03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D44FE14-77EE-BD1C-E942-BCD4E03A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25"/>
            <a:ext cx="293755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B9A330B-6E91-67AC-5CFB-C1A3F911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B99B9D-FEF3-A36A-2ECE-719E979BB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2E44017-2530-65B5-3E1F-3915C147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" y="3576659"/>
            <a:ext cx="295473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8E9EE29-167F-C758-D98D-6ABE338A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31" y="2397125"/>
            <a:ext cx="295473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FBFD609-93AC-CA69-88A2-A72EF7A8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63" y="2397600"/>
            <a:ext cx="295473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CDB933-C604-FFD4-E232-32959E4C6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31" y="3576659"/>
            <a:ext cx="2954649" cy="1260000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6C4908-373B-E3CC-0CD8-B9074733A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262" y="3576659"/>
            <a:ext cx="2954738" cy="126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A0E877-32C9-1C73-0ABF-81337C472479}"/>
              </a:ext>
            </a:extLst>
          </p:cNvPr>
          <p:cNvSpPr/>
          <p:nvPr/>
        </p:nvSpPr>
        <p:spPr bwMode="auto">
          <a:xfrm>
            <a:off x="1190846" y="2670101"/>
            <a:ext cx="1669312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>
                <a:solidFill>
                  <a:srgbClr val="FFFFFF"/>
                </a:solidFill>
              </a:rPr>
              <a:t>Martin </a:t>
            </a:r>
            <a:r>
              <a:rPr lang="en-CA" sz="1100" b="1" dirty="0" err="1">
                <a:solidFill>
                  <a:srgbClr val="FFFFFF"/>
                </a:solidFill>
              </a:rPr>
              <a:t>Vallières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Supervisor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UDS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F84E9-B6F8-D80C-E9E0-C6A94F137244}"/>
              </a:ext>
            </a:extLst>
          </p:cNvPr>
          <p:cNvSpPr/>
          <p:nvPr/>
        </p:nvSpPr>
        <p:spPr bwMode="auto">
          <a:xfrm>
            <a:off x="4237074" y="2670101"/>
            <a:ext cx="1727791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>
                <a:solidFill>
                  <a:srgbClr val="FFFFFF"/>
                </a:solidFill>
              </a:rPr>
              <a:t>Félix Camirand </a:t>
            </a:r>
            <a:r>
              <a:rPr lang="en-CA" sz="1100" b="1" dirty="0" err="1">
                <a:solidFill>
                  <a:srgbClr val="FFFFFF"/>
                </a:solidFill>
              </a:rPr>
              <a:t>Lemyre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Co-Supervisor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UDS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B6AFA-6DAB-BED8-68BB-FC75A9F7260B}"/>
              </a:ext>
            </a:extLst>
          </p:cNvPr>
          <p:cNvSpPr/>
          <p:nvPr/>
        </p:nvSpPr>
        <p:spPr bwMode="auto">
          <a:xfrm>
            <a:off x="1142999" y="3831861"/>
            <a:ext cx="1811650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>
                <a:solidFill>
                  <a:srgbClr val="FFFFFF"/>
                </a:solidFill>
              </a:rPr>
              <a:t>Jean-François </a:t>
            </a:r>
            <a:r>
              <a:rPr lang="en-CA" sz="1100" b="1" dirty="0" err="1">
                <a:solidFill>
                  <a:srgbClr val="FFFFFF"/>
                </a:solidFill>
              </a:rPr>
              <a:t>Ethier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Former Co-Director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UDS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983DB6-853C-F9E8-6C27-D773B5841E64}"/>
              </a:ext>
            </a:extLst>
          </p:cNvPr>
          <p:cNvSpPr/>
          <p:nvPr/>
        </p:nvSpPr>
        <p:spPr bwMode="auto">
          <a:xfrm>
            <a:off x="7373679" y="2668329"/>
            <a:ext cx="1695893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>
                <a:solidFill>
                  <a:srgbClr val="FFFFFF"/>
                </a:solidFill>
              </a:rPr>
              <a:t>Dan </a:t>
            </a:r>
            <a:r>
              <a:rPr lang="en-CA" sz="1100" b="1" dirty="0" err="1">
                <a:solidFill>
                  <a:srgbClr val="FFFFFF"/>
                </a:solidFill>
              </a:rPr>
              <a:t>Poenaru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Co-Supervisor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McGill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F411A4-22F3-1A8F-2C22-7290BE61F19B}"/>
              </a:ext>
            </a:extLst>
          </p:cNvPr>
          <p:cNvSpPr/>
          <p:nvPr/>
        </p:nvSpPr>
        <p:spPr bwMode="auto">
          <a:xfrm>
            <a:off x="4237074" y="3831861"/>
            <a:ext cx="1727791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 err="1">
                <a:solidFill>
                  <a:srgbClr val="FFFFFF"/>
                </a:solidFill>
              </a:rPr>
              <a:t>Lyna</a:t>
            </a:r>
            <a:r>
              <a:rPr lang="en-CA" sz="1100" b="1" dirty="0">
                <a:solidFill>
                  <a:srgbClr val="FFFFFF"/>
                </a:solidFill>
              </a:rPr>
              <a:t> Hiba </a:t>
            </a:r>
            <a:r>
              <a:rPr lang="en-CA" sz="1100" b="1" dirty="0" err="1">
                <a:solidFill>
                  <a:srgbClr val="FFFFFF"/>
                </a:solidFill>
              </a:rPr>
              <a:t>Chikouche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Intern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ESI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72373E-FF9F-9FA3-C698-FFC1F4717DF4}"/>
              </a:ext>
            </a:extLst>
          </p:cNvPr>
          <p:cNvSpPr/>
          <p:nvPr/>
        </p:nvSpPr>
        <p:spPr bwMode="auto">
          <a:xfrm>
            <a:off x="7373678" y="3831861"/>
            <a:ext cx="1695893" cy="7495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z="1100" b="1" dirty="0">
                <a:solidFill>
                  <a:srgbClr val="FFFFFF"/>
                </a:solidFill>
              </a:rPr>
              <a:t>Ludmila </a:t>
            </a:r>
            <a:r>
              <a:rPr lang="en-CA" sz="1100" b="1" dirty="0" err="1">
                <a:solidFill>
                  <a:srgbClr val="FFFFFF"/>
                </a:solidFill>
              </a:rPr>
              <a:t>Amriou</a:t>
            </a:r>
            <a:endParaRPr lang="en-CA" sz="1100" b="1" dirty="0">
              <a:solidFill>
                <a:srgbClr val="FFFFFF"/>
              </a:solidFill>
            </a:endParaRP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Intern</a:t>
            </a:r>
          </a:p>
          <a:p>
            <a:pPr lvl="0"/>
            <a:r>
              <a:rPr lang="en-CA" sz="1100" dirty="0">
                <a:solidFill>
                  <a:srgbClr val="FFFFFF"/>
                </a:solidFill>
              </a:rPr>
              <a:t>ESI</a:t>
            </a:r>
          </a:p>
        </p:txBody>
      </p:sp>
      <p:sp>
        <p:nvSpPr>
          <p:cNvPr id="15" name="Titre 2">
            <a:extLst>
              <a:ext uri="{FF2B5EF4-FFF2-40B4-BE49-F238E27FC236}">
                <a16:creationId xmlns:a16="http://schemas.microsoft.com/office/drawing/2014/main" id="{90D07621-473F-8E60-537F-C02A80C19CC3}"/>
              </a:ext>
            </a:extLst>
          </p:cNvPr>
          <p:cNvSpPr txBox="1">
            <a:spLocks/>
          </p:cNvSpPr>
          <p:nvPr/>
        </p:nvSpPr>
        <p:spPr bwMode="auto">
          <a:xfrm>
            <a:off x="467544" y="2017491"/>
            <a:ext cx="84969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00" b="1" cap="all">
                <a:solidFill>
                  <a:schemeClr val="tx2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CA" sz="2400" kern="0" dirty="0"/>
              <a:t>Acknowledgements</a:t>
            </a:r>
          </a:p>
        </p:txBody>
      </p:sp>
      <p:pic>
        <p:nvPicPr>
          <p:cNvPr id="17" name="Image 16" descr="Une image contenant motif, pixel, conception&#10;&#10;Description générée automatiquement">
            <a:extLst>
              <a:ext uri="{FF2B5EF4-FFF2-40B4-BE49-F238E27FC236}">
                <a16:creationId xmlns:a16="http://schemas.microsoft.com/office/drawing/2014/main" id="{193FC96B-28D1-C333-B74A-D828727CF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638" y="480339"/>
            <a:ext cx="1340362" cy="134036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F9B363A-5FA4-BDA8-DABC-9EFBA8F400AB}"/>
              </a:ext>
            </a:extLst>
          </p:cNvPr>
          <p:cNvSpPr txBox="1"/>
          <p:nvPr/>
        </p:nvSpPr>
        <p:spPr>
          <a:xfrm>
            <a:off x="3998621" y="475579"/>
            <a:ext cx="3932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Open-source package available :</a:t>
            </a:r>
          </a:p>
          <a:p>
            <a:r>
              <a:rPr lang="en-CA" sz="1200" dirty="0"/>
              <a:t>https://github.com/MEDomics-UdeS/med3pa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950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A7E990A-2230-3D0D-1B32-E00546DA3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89" y="1207717"/>
            <a:ext cx="6661298" cy="3236241"/>
          </a:xfrm>
        </p:spPr>
        <p:txBody>
          <a:bodyPr/>
          <a:lstStyle/>
          <a:p>
            <a:r>
              <a:rPr lang="en-CA" sz="2000" b="1" dirty="0"/>
              <a:t>Great potentials</a:t>
            </a:r>
            <a:r>
              <a:rPr lang="en-CA" sz="2000" dirty="0"/>
              <a:t> for healthcare</a:t>
            </a:r>
          </a:p>
          <a:p>
            <a:pPr lvl="2"/>
            <a:r>
              <a:rPr lang="en-CA" sz="1700" dirty="0"/>
              <a:t>Support clinicians</a:t>
            </a:r>
          </a:p>
          <a:p>
            <a:pPr lvl="2"/>
            <a:r>
              <a:rPr lang="en-CA" sz="1700" dirty="0"/>
              <a:t>Enable early detection of diseases</a:t>
            </a:r>
          </a:p>
          <a:p>
            <a:pPr lvl="2"/>
            <a:endParaRPr lang="en-CA" sz="1700" dirty="0"/>
          </a:p>
          <a:p>
            <a:r>
              <a:rPr lang="en-CA" sz="2000" b="1" dirty="0"/>
              <a:t>Empowering personalization</a:t>
            </a:r>
            <a:r>
              <a:rPr lang="en-CA" sz="2000" dirty="0"/>
              <a:t>: Great impact on patients</a:t>
            </a:r>
          </a:p>
          <a:p>
            <a:pPr lvl="2"/>
            <a:r>
              <a:rPr lang="en-CA" sz="1700" dirty="0"/>
              <a:t>Support precision medicine by leveraging vast data sources</a:t>
            </a:r>
          </a:p>
          <a:p>
            <a:pPr lvl="2"/>
            <a:endParaRPr lang="en-CA" sz="1700" dirty="0"/>
          </a:p>
          <a:p>
            <a:r>
              <a:rPr lang="en-CA" sz="2000" b="1" dirty="0"/>
              <a:t>Multiple challenges</a:t>
            </a:r>
          </a:p>
          <a:p>
            <a:pPr lvl="2"/>
            <a:r>
              <a:rPr lang="en-CA" sz="1700" dirty="0"/>
              <a:t>Fairness: Biases across patient groups</a:t>
            </a:r>
          </a:p>
          <a:p>
            <a:pPr lvl="2"/>
            <a:r>
              <a:rPr lang="en-CA" sz="1700" dirty="0"/>
              <a:t>Transparency / Interpretability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A5E7A85-528E-BF0F-3D25-68385DB9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AI for healthcare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4E384C-C744-D1BB-0F02-9D75B8F46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2</a:t>
            </a:fld>
            <a:endParaRPr lang="en-CA"/>
          </a:p>
        </p:txBody>
      </p:sp>
      <p:pic>
        <p:nvPicPr>
          <p:cNvPr id="1026" name="Picture 2" descr="Page 2 | 37,217 Ai In Healthcare Illustrations - Free Download in SVG, PNG,  EPS | IconScout">
            <a:extLst>
              <a:ext uri="{FF2B5EF4-FFF2-40B4-BE49-F238E27FC236}">
                <a16:creationId xmlns:a16="http://schemas.microsoft.com/office/drawing/2014/main" id="{553A1F79-D954-0690-9AD1-9053A0A4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89" y="2428601"/>
            <a:ext cx="2227809" cy="22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3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F2568774-75A2-1E5A-DD1A-06269DDE9557}"/>
              </a:ext>
            </a:extLst>
          </p:cNvPr>
          <p:cNvSpPr/>
          <p:nvPr/>
        </p:nvSpPr>
        <p:spPr bwMode="auto">
          <a:xfrm>
            <a:off x="6346901" y="1225500"/>
            <a:ext cx="2649588" cy="267158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7CC2B7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>
                <a:alpha val="50000"/>
              </a:schemeClr>
            </a:glow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ADB7C3A-6B19-5C48-BF87-ABDE1BF8C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07916"/>
            <a:ext cx="5768451" cy="3197544"/>
          </a:xfrm>
        </p:spPr>
        <p:txBody>
          <a:bodyPr/>
          <a:lstStyle/>
          <a:p>
            <a:r>
              <a:rPr lang="en-CA" sz="2000" b="1" dirty="0"/>
              <a:t>Global metrics, Local variability</a:t>
            </a:r>
          </a:p>
          <a:p>
            <a:pPr lvl="2"/>
            <a:r>
              <a:rPr lang="en-CA" sz="1700" dirty="0"/>
              <a:t>Model can perform well globally, but fail for specific subgroups of patient</a:t>
            </a:r>
          </a:p>
          <a:p>
            <a:pPr lvl="2"/>
            <a:endParaRPr lang="en-CA" sz="1700" dirty="0"/>
          </a:p>
          <a:p>
            <a:r>
              <a:rPr lang="en-CA" sz="2000" b="1" dirty="0"/>
              <a:t>Performance gaps</a:t>
            </a:r>
            <a:r>
              <a:rPr lang="en-CA" sz="2000" dirty="0"/>
              <a:t> between patients</a:t>
            </a:r>
          </a:p>
          <a:p>
            <a:pPr lvl="2"/>
            <a:r>
              <a:rPr lang="en-CA" sz="1700" dirty="0"/>
              <a:t>Some groups might face higher error rates</a:t>
            </a:r>
          </a:p>
          <a:p>
            <a:pPr lvl="2"/>
            <a:endParaRPr lang="en-CA" sz="1700" dirty="0"/>
          </a:p>
          <a:p>
            <a:r>
              <a:rPr lang="en-CA" sz="2000" b="1" dirty="0"/>
              <a:t>Curse of dimensionality</a:t>
            </a:r>
            <a:r>
              <a:rPr lang="en-CA" sz="2000" dirty="0"/>
              <a:t> on precision medicine</a:t>
            </a:r>
          </a:p>
          <a:p>
            <a:pPr lvl="2"/>
            <a:r>
              <a:rPr lang="en-CA" sz="1700" dirty="0"/>
              <a:t>High-dimensional data =&gt; harder to learn</a:t>
            </a:r>
          </a:p>
          <a:p>
            <a:pPr lvl="2"/>
            <a:r>
              <a:rPr lang="en-CA" sz="1700" dirty="0"/>
              <a:t>Patients with rare profiles especially at risk of poor performance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9FB3E3-612C-B19C-E56C-E2AD1D4F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Good metrics  =&gt;  Good model for everyone?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DAFCEF-77C2-2D64-DF97-6BFD087E3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0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D1467AA-4FE2-75AE-FEC2-C4177BE19BE7}"/>
              </a:ext>
            </a:extLst>
          </p:cNvPr>
          <p:cNvSpPr/>
          <p:nvPr/>
        </p:nvSpPr>
        <p:spPr bwMode="auto">
          <a:xfrm>
            <a:off x="7092280" y="493557"/>
            <a:ext cx="1904208" cy="10472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50" name="Connecteur droit 1149">
            <a:extLst>
              <a:ext uri="{FF2B5EF4-FFF2-40B4-BE49-F238E27FC236}">
                <a16:creationId xmlns:a16="http://schemas.microsoft.com/office/drawing/2014/main" id="{30520FB2-2515-DD12-D611-5D5B960DFFF4}"/>
              </a:ext>
            </a:extLst>
          </p:cNvPr>
          <p:cNvCxnSpPr/>
          <p:nvPr/>
        </p:nvCxnSpPr>
        <p:spPr bwMode="auto">
          <a:xfrm>
            <a:off x="833923" y="3286059"/>
            <a:ext cx="3197736" cy="187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1DCC0CAE-FC80-4A98-EC26-CBC503C9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Quick illustration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D9151-A59F-84EA-6C94-ADF3F706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1028" name="Picture 4" descr="Cat Generic color fill icon | Freepik">
            <a:extLst>
              <a:ext uri="{FF2B5EF4-FFF2-40B4-BE49-F238E27FC236}">
                <a16:creationId xmlns:a16="http://schemas.microsoft.com/office/drawing/2014/main" id="{1AB73768-46AA-99F7-ECC4-69F0BC405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747" y="-599344"/>
            <a:ext cx="67891" cy="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43985CE-F437-AA25-CD5D-86CC1E8C8984}"/>
              </a:ext>
            </a:extLst>
          </p:cNvPr>
          <p:cNvCxnSpPr/>
          <p:nvPr/>
        </p:nvCxnSpPr>
        <p:spPr bwMode="auto">
          <a:xfrm>
            <a:off x="763568" y="1917932"/>
            <a:ext cx="0" cy="2326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A2002F0-9FC4-7BBD-B5C3-53F765E3DE1D}"/>
              </a:ext>
            </a:extLst>
          </p:cNvPr>
          <p:cNvCxnSpPr/>
          <p:nvPr/>
        </p:nvCxnSpPr>
        <p:spPr bwMode="auto">
          <a:xfrm flipH="1">
            <a:off x="814136" y="4418971"/>
            <a:ext cx="29686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34" name="ZoneTexte 1133">
            <a:extLst>
              <a:ext uri="{FF2B5EF4-FFF2-40B4-BE49-F238E27FC236}">
                <a16:creationId xmlns:a16="http://schemas.microsoft.com/office/drawing/2014/main" id="{14752EC3-CA91-A8AB-2342-AF0035AA8177}"/>
              </a:ext>
            </a:extLst>
          </p:cNvPr>
          <p:cNvSpPr txBox="1"/>
          <p:nvPr/>
        </p:nvSpPr>
        <p:spPr>
          <a:xfrm>
            <a:off x="1755633" y="462086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/>
              <a:t>Age</a:t>
            </a:r>
          </a:p>
        </p:txBody>
      </p:sp>
      <p:sp>
        <p:nvSpPr>
          <p:cNvPr id="1136" name="ZoneTexte 1135">
            <a:extLst>
              <a:ext uri="{FF2B5EF4-FFF2-40B4-BE49-F238E27FC236}">
                <a16:creationId xmlns:a16="http://schemas.microsoft.com/office/drawing/2014/main" id="{3F24367F-FA30-6A10-589A-F778EE7007D0}"/>
              </a:ext>
            </a:extLst>
          </p:cNvPr>
          <p:cNvSpPr txBox="1"/>
          <p:nvPr/>
        </p:nvSpPr>
        <p:spPr>
          <a:xfrm rot="16200000">
            <a:off x="-805778" y="2975991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Activity level</a:t>
            </a:r>
          </a:p>
        </p:txBody>
      </p:sp>
      <p:sp>
        <p:nvSpPr>
          <p:cNvPr id="1137" name="ZoneTexte 1136">
            <a:extLst>
              <a:ext uri="{FF2B5EF4-FFF2-40B4-BE49-F238E27FC236}">
                <a16:creationId xmlns:a16="http://schemas.microsoft.com/office/drawing/2014/main" id="{FD72F1ED-2C7A-3B47-923C-E2117BF0AD25}"/>
              </a:ext>
            </a:extLst>
          </p:cNvPr>
          <p:cNvSpPr txBox="1"/>
          <p:nvPr/>
        </p:nvSpPr>
        <p:spPr>
          <a:xfrm rot="16200000">
            <a:off x="197972" y="38150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/>
              <a:t>Less</a:t>
            </a:r>
          </a:p>
        </p:txBody>
      </p:sp>
      <p:sp>
        <p:nvSpPr>
          <p:cNvPr id="1138" name="ZoneTexte 1137">
            <a:extLst>
              <a:ext uri="{FF2B5EF4-FFF2-40B4-BE49-F238E27FC236}">
                <a16:creationId xmlns:a16="http://schemas.microsoft.com/office/drawing/2014/main" id="{15A2F3C6-F81A-6308-F69B-BFB9005148E5}"/>
              </a:ext>
            </a:extLst>
          </p:cNvPr>
          <p:cNvSpPr txBox="1"/>
          <p:nvPr/>
        </p:nvSpPr>
        <p:spPr>
          <a:xfrm rot="16200000">
            <a:off x="171554" y="216779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/>
              <a:t>More</a:t>
            </a:r>
          </a:p>
        </p:txBody>
      </p:sp>
      <p:sp>
        <p:nvSpPr>
          <p:cNvPr id="1142" name="ZoneTexte 1141">
            <a:extLst>
              <a:ext uri="{FF2B5EF4-FFF2-40B4-BE49-F238E27FC236}">
                <a16:creationId xmlns:a16="http://schemas.microsoft.com/office/drawing/2014/main" id="{0518BEBF-ECFD-8F0B-6E5D-324E5D623B6B}"/>
              </a:ext>
            </a:extLst>
          </p:cNvPr>
          <p:cNvSpPr txBox="1"/>
          <p:nvPr/>
        </p:nvSpPr>
        <p:spPr>
          <a:xfrm>
            <a:off x="1057394" y="43621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18</a:t>
            </a:r>
          </a:p>
        </p:txBody>
      </p:sp>
      <p:sp>
        <p:nvSpPr>
          <p:cNvPr id="1143" name="ZoneTexte 1142">
            <a:extLst>
              <a:ext uri="{FF2B5EF4-FFF2-40B4-BE49-F238E27FC236}">
                <a16:creationId xmlns:a16="http://schemas.microsoft.com/office/drawing/2014/main" id="{0A1AAE8A-9E9B-49CE-02B1-9453FB6932E6}"/>
              </a:ext>
            </a:extLst>
          </p:cNvPr>
          <p:cNvSpPr txBox="1"/>
          <p:nvPr/>
        </p:nvSpPr>
        <p:spPr>
          <a:xfrm>
            <a:off x="3281626" y="443620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70</a:t>
            </a:r>
          </a:p>
        </p:txBody>
      </p:sp>
      <p:sp>
        <p:nvSpPr>
          <p:cNvPr id="1158" name="ZoneTexte 1157">
            <a:extLst>
              <a:ext uri="{FF2B5EF4-FFF2-40B4-BE49-F238E27FC236}">
                <a16:creationId xmlns:a16="http://schemas.microsoft.com/office/drawing/2014/main" id="{E77A3D13-779C-3EFA-B00B-E943527652BE}"/>
              </a:ext>
            </a:extLst>
          </p:cNvPr>
          <p:cNvSpPr txBox="1"/>
          <p:nvPr/>
        </p:nvSpPr>
        <p:spPr>
          <a:xfrm>
            <a:off x="3614339" y="3311607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Sick</a:t>
            </a:r>
            <a:endParaRPr lang="en-CA" sz="1600" b="1" dirty="0">
              <a:ln w="3175">
                <a:solidFill>
                  <a:srgbClr val="827768"/>
                </a:solidFill>
              </a:ln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E9D181-7F09-11ED-7CC0-C0864B5B39DC}"/>
              </a:ext>
            </a:extLst>
          </p:cNvPr>
          <p:cNvSpPr txBox="1"/>
          <p:nvPr/>
        </p:nvSpPr>
        <p:spPr>
          <a:xfrm>
            <a:off x="3614339" y="2951157"/>
            <a:ext cx="982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 w="3175">
                  <a:solidFill>
                    <a:srgbClr val="827768"/>
                  </a:solidFill>
                </a:ln>
                <a:solidFill>
                  <a:srgbClr val="0070C0"/>
                </a:solidFill>
              </a:rPr>
              <a:t>Healthy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A3D1E9-4836-E261-F0A9-4F7E86CDDB96}"/>
              </a:ext>
            </a:extLst>
          </p:cNvPr>
          <p:cNvSpPr txBox="1"/>
          <p:nvPr/>
        </p:nvSpPr>
        <p:spPr>
          <a:xfrm>
            <a:off x="7259069" y="444497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Sick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A5DA85-596A-0F6D-1EE8-2433D0CB3E00}"/>
              </a:ext>
            </a:extLst>
          </p:cNvPr>
          <p:cNvSpPr txBox="1"/>
          <p:nvPr/>
        </p:nvSpPr>
        <p:spPr>
          <a:xfrm>
            <a:off x="7894032" y="43105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Healthy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D4813FA-5E3F-C105-5917-361125176BDA}"/>
              </a:ext>
            </a:extLst>
          </p:cNvPr>
          <p:cNvSpPr txBox="1"/>
          <p:nvPr/>
        </p:nvSpPr>
        <p:spPr>
          <a:xfrm>
            <a:off x="766897" y="1636273"/>
            <a:ext cx="27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Train set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29D87FF1-FDA1-8FDD-5D1F-90DC398F4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65579"/>
              </p:ext>
            </p:extLst>
          </p:nvPr>
        </p:nvGraphicFramePr>
        <p:xfrm>
          <a:off x="4730876" y="2390543"/>
          <a:ext cx="3985443" cy="1334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8481">
                  <a:extLst>
                    <a:ext uri="{9D8B030D-6E8A-4147-A177-3AD203B41FA5}">
                      <a16:colId xmlns:a16="http://schemas.microsoft.com/office/drawing/2014/main" val="1035711702"/>
                    </a:ext>
                  </a:extLst>
                </a:gridCol>
                <a:gridCol w="1328481">
                  <a:extLst>
                    <a:ext uri="{9D8B030D-6E8A-4147-A177-3AD203B41FA5}">
                      <a16:colId xmlns:a16="http://schemas.microsoft.com/office/drawing/2014/main" val="3521337504"/>
                    </a:ext>
                  </a:extLst>
                </a:gridCol>
                <a:gridCol w="1328481">
                  <a:extLst>
                    <a:ext uri="{9D8B030D-6E8A-4147-A177-3AD203B41FA5}">
                      <a16:colId xmlns:a16="http://schemas.microsoft.com/office/drawing/2014/main" val="4280164589"/>
                    </a:ext>
                  </a:extLst>
                </a:gridCol>
              </a:tblGrid>
              <a:tr h="667128">
                <a:tc>
                  <a:txBody>
                    <a:bodyPr/>
                    <a:lstStyle/>
                    <a:p>
                      <a:pPr algn="ctr" fontAlgn="b"/>
                      <a:endParaRPr lang="en-CA" sz="18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Train set</a:t>
                      </a:r>
                    </a:p>
                    <a:p>
                      <a:pPr algn="ctr" fontAlgn="b"/>
                      <a:r>
                        <a:rPr lang="en-C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(Montréal)</a:t>
                      </a:r>
                      <a:endParaRPr lang="en-CA" sz="16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Test set</a:t>
                      </a:r>
                    </a:p>
                    <a:p>
                      <a:pPr algn="ctr" fontAlgn="b"/>
                      <a:r>
                        <a:rPr lang="en-C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(Sherbrooke)</a:t>
                      </a:r>
                      <a:endParaRPr lang="en-CA" sz="18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1126107"/>
                  </a:ext>
                </a:extLst>
              </a:tr>
              <a:tr h="66712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Accuracy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5206021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82663EBF-93D4-0933-7D67-449605FBB429}"/>
              </a:ext>
            </a:extLst>
          </p:cNvPr>
          <p:cNvSpPr txBox="1"/>
          <p:nvPr/>
        </p:nvSpPr>
        <p:spPr>
          <a:xfrm>
            <a:off x="4730876" y="1867105"/>
            <a:ext cx="398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Classification metrics</a:t>
            </a:r>
          </a:p>
        </p:txBody>
      </p:sp>
      <p:pic>
        <p:nvPicPr>
          <p:cNvPr id="922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77539D3-12F2-905D-1BB1-4B21E360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45" y="756219"/>
            <a:ext cx="720000" cy="720000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que 1">
            <a:extLst>
              <a:ext uri="{FF2B5EF4-FFF2-40B4-BE49-F238E27FC236}">
                <a16:creationId xmlns:a16="http://schemas.microsoft.com/office/drawing/2014/main" id="{B26A3B3D-3236-AD91-8946-234523F28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2128" y="768135"/>
            <a:ext cx="558907" cy="72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F2917D9B-1330-DDAE-971D-A5F1447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35" y="290416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que 1">
            <a:extLst>
              <a:ext uri="{FF2B5EF4-FFF2-40B4-BE49-F238E27FC236}">
                <a16:creationId xmlns:a16="http://schemas.microsoft.com/office/drawing/2014/main" id="{750D925A-C79E-5873-4E83-ABC2A58AD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0468" y="251199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4" name="Graphique 1">
            <a:extLst>
              <a:ext uri="{FF2B5EF4-FFF2-40B4-BE49-F238E27FC236}">
                <a16:creationId xmlns:a16="http://schemas.microsoft.com/office/drawing/2014/main" id="{86D175E2-A42E-2F76-BE6D-5B4D13458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1073" y="212984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5" name="Graphique 1">
            <a:extLst>
              <a:ext uri="{FF2B5EF4-FFF2-40B4-BE49-F238E27FC236}">
                <a16:creationId xmlns:a16="http://schemas.microsoft.com/office/drawing/2014/main" id="{9D2BC931-290E-DF52-B127-FB2374547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7407" y="239240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6" name="Graphique 1">
            <a:extLst>
              <a:ext uri="{FF2B5EF4-FFF2-40B4-BE49-F238E27FC236}">
                <a16:creationId xmlns:a16="http://schemas.microsoft.com/office/drawing/2014/main" id="{50BC7D71-C174-DE05-67DC-DA978EBB8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7687" y="21008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7" name="Graphique 1">
            <a:extLst>
              <a:ext uri="{FF2B5EF4-FFF2-40B4-BE49-F238E27FC236}">
                <a16:creationId xmlns:a16="http://schemas.microsoft.com/office/drawing/2014/main" id="{DF37DC85-4D05-C64C-DCA5-BB680BA6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183" y="233369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8" name="Graphique 1">
            <a:extLst>
              <a:ext uri="{FF2B5EF4-FFF2-40B4-BE49-F238E27FC236}">
                <a16:creationId xmlns:a16="http://schemas.microsoft.com/office/drawing/2014/main" id="{9D27AAD7-E37C-43D6-8249-04C5763E0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9728" y="2625984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1" name="Graphique 1">
            <a:extLst>
              <a:ext uri="{FF2B5EF4-FFF2-40B4-BE49-F238E27FC236}">
                <a16:creationId xmlns:a16="http://schemas.microsoft.com/office/drawing/2014/main" id="{0271523F-A567-8577-9E13-6342E1AD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0592" y="318349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4" name="Graphique 1">
            <a:extLst>
              <a:ext uri="{FF2B5EF4-FFF2-40B4-BE49-F238E27FC236}">
                <a16:creationId xmlns:a16="http://schemas.microsoft.com/office/drawing/2014/main" id="{8324294A-018D-73A8-5CA8-77BA429AD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9054" y="266834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5" name="Graphique 1">
            <a:extLst>
              <a:ext uri="{FF2B5EF4-FFF2-40B4-BE49-F238E27FC236}">
                <a16:creationId xmlns:a16="http://schemas.microsoft.com/office/drawing/2014/main" id="{747AED26-FFE7-EE85-7B62-298276E92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604" y="261211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6" name="Graphique 1">
            <a:extLst>
              <a:ext uri="{FF2B5EF4-FFF2-40B4-BE49-F238E27FC236}">
                <a16:creationId xmlns:a16="http://schemas.microsoft.com/office/drawing/2014/main" id="{E842E183-47EF-AE76-6D96-A7CB7696F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3897" y="232292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7" name="Graphique 1">
            <a:extLst>
              <a:ext uri="{FF2B5EF4-FFF2-40B4-BE49-F238E27FC236}">
                <a16:creationId xmlns:a16="http://schemas.microsoft.com/office/drawing/2014/main" id="{0B9B477A-BA24-3B7F-AA62-CBEB2B1BA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066" y="24608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8" name="Graphique 1">
            <a:extLst>
              <a:ext uri="{FF2B5EF4-FFF2-40B4-BE49-F238E27FC236}">
                <a16:creationId xmlns:a16="http://schemas.microsoft.com/office/drawing/2014/main" id="{2BF280A6-3894-1497-2537-D4FBB2979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242" y="218114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9" name="Graphique 1">
            <a:extLst>
              <a:ext uri="{FF2B5EF4-FFF2-40B4-BE49-F238E27FC236}">
                <a16:creationId xmlns:a16="http://schemas.microsoft.com/office/drawing/2014/main" id="{987811F3-0361-01BF-1186-046D816CD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0710" y="344964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0" name="Graphique 1">
            <a:extLst>
              <a:ext uri="{FF2B5EF4-FFF2-40B4-BE49-F238E27FC236}">
                <a16:creationId xmlns:a16="http://schemas.microsoft.com/office/drawing/2014/main" id="{9227F939-913A-89A6-54F6-8B0437B97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5794" y="28754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1" name="Graphique 1">
            <a:extLst>
              <a:ext uri="{FF2B5EF4-FFF2-40B4-BE49-F238E27FC236}">
                <a16:creationId xmlns:a16="http://schemas.microsoft.com/office/drawing/2014/main" id="{0022A8C1-5989-942C-4CEC-A672163FC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2370" y="229056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2" name="Graphique 1">
            <a:extLst>
              <a:ext uri="{FF2B5EF4-FFF2-40B4-BE49-F238E27FC236}">
                <a16:creationId xmlns:a16="http://schemas.microsoft.com/office/drawing/2014/main" id="{74BD0F44-F4FC-D26F-5C8D-03E58026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0740" y="214621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579042F-346E-D2E8-77C9-8A9DEFF4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70" y="284561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1138E76-6903-C4E3-EB5D-C4017F7B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58" y="337128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DC6D0450-52A4-8D18-EDB7-AC463C72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97" y="3820594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C0257DA-9AB5-219E-D84F-1433CE81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81" y="388673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137674E-5600-CA8A-75BE-D7AA1152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1" y="352848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C91053DB-72C1-2350-9401-0D790015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0" y="3380774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182BAF3-0FD8-EF66-5097-94638B5A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79" y="287247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B37DFDF-4E31-802C-E179-8AC0BFB6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98" y="394830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58E8D34-EB28-A847-FCF9-99E70E4C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62" y="341007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9227D9D-F5B9-17CD-389C-82F45208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48" y="387117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104A51F1-89D8-B30D-43DF-3E750863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19" y="3437830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74B3D67-91D8-0A16-E121-B176DE84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63" y="388011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5691C19-BDDF-D86F-6135-40DF4D52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5" y="391962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D1467AA-4FE2-75AE-FEC2-C4177BE19BE7}"/>
              </a:ext>
            </a:extLst>
          </p:cNvPr>
          <p:cNvSpPr/>
          <p:nvPr/>
        </p:nvSpPr>
        <p:spPr bwMode="auto">
          <a:xfrm>
            <a:off x="5890953" y="493557"/>
            <a:ext cx="3105535" cy="10472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50" name="Connecteur droit 1149">
            <a:extLst>
              <a:ext uri="{FF2B5EF4-FFF2-40B4-BE49-F238E27FC236}">
                <a16:creationId xmlns:a16="http://schemas.microsoft.com/office/drawing/2014/main" id="{30520FB2-2515-DD12-D611-5D5B960DFFF4}"/>
              </a:ext>
            </a:extLst>
          </p:cNvPr>
          <p:cNvCxnSpPr/>
          <p:nvPr/>
        </p:nvCxnSpPr>
        <p:spPr bwMode="auto">
          <a:xfrm>
            <a:off x="833923" y="3286059"/>
            <a:ext cx="3197736" cy="187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1DCC0CAE-FC80-4A98-EC26-CBC503C9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Quick illustration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D9151-A59F-84EA-6C94-ADF3F706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1028" name="Picture 4" descr="Cat Generic color fill icon | Freepik">
            <a:extLst>
              <a:ext uri="{FF2B5EF4-FFF2-40B4-BE49-F238E27FC236}">
                <a16:creationId xmlns:a16="http://schemas.microsoft.com/office/drawing/2014/main" id="{1AB73768-46AA-99F7-ECC4-69F0BC405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747" y="-599344"/>
            <a:ext cx="67891" cy="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43985CE-F437-AA25-CD5D-86CC1E8C8984}"/>
              </a:ext>
            </a:extLst>
          </p:cNvPr>
          <p:cNvCxnSpPr/>
          <p:nvPr/>
        </p:nvCxnSpPr>
        <p:spPr bwMode="auto">
          <a:xfrm>
            <a:off x="763568" y="1917932"/>
            <a:ext cx="0" cy="2326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A2002F0-9FC4-7BBD-B5C3-53F765E3DE1D}"/>
              </a:ext>
            </a:extLst>
          </p:cNvPr>
          <p:cNvCxnSpPr/>
          <p:nvPr/>
        </p:nvCxnSpPr>
        <p:spPr bwMode="auto">
          <a:xfrm flipH="1">
            <a:off x="814136" y="4418971"/>
            <a:ext cx="29686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34" name="ZoneTexte 1133">
            <a:extLst>
              <a:ext uri="{FF2B5EF4-FFF2-40B4-BE49-F238E27FC236}">
                <a16:creationId xmlns:a16="http://schemas.microsoft.com/office/drawing/2014/main" id="{14752EC3-CA91-A8AB-2342-AF0035AA8177}"/>
              </a:ext>
            </a:extLst>
          </p:cNvPr>
          <p:cNvSpPr txBox="1"/>
          <p:nvPr/>
        </p:nvSpPr>
        <p:spPr>
          <a:xfrm>
            <a:off x="1755633" y="462086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Age</a:t>
            </a:r>
          </a:p>
        </p:txBody>
      </p:sp>
      <p:sp>
        <p:nvSpPr>
          <p:cNvPr id="1136" name="ZoneTexte 1135">
            <a:extLst>
              <a:ext uri="{FF2B5EF4-FFF2-40B4-BE49-F238E27FC236}">
                <a16:creationId xmlns:a16="http://schemas.microsoft.com/office/drawing/2014/main" id="{3F24367F-FA30-6A10-589A-F778EE7007D0}"/>
              </a:ext>
            </a:extLst>
          </p:cNvPr>
          <p:cNvSpPr txBox="1"/>
          <p:nvPr/>
        </p:nvSpPr>
        <p:spPr>
          <a:xfrm rot="16200000">
            <a:off x="-805778" y="2975991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Activity level</a:t>
            </a:r>
          </a:p>
        </p:txBody>
      </p:sp>
      <p:sp>
        <p:nvSpPr>
          <p:cNvPr id="1137" name="ZoneTexte 1136">
            <a:extLst>
              <a:ext uri="{FF2B5EF4-FFF2-40B4-BE49-F238E27FC236}">
                <a16:creationId xmlns:a16="http://schemas.microsoft.com/office/drawing/2014/main" id="{FD72F1ED-2C7A-3B47-923C-E2117BF0AD25}"/>
              </a:ext>
            </a:extLst>
          </p:cNvPr>
          <p:cNvSpPr txBox="1"/>
          <p:nvPr/>
        </p:nvSpPr>
        <p:spPr>
          <a:xfrm rot="16200000">
            <a:off x="197972" y="38150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/>
              <a:t>Less</a:t>
            </a:r>
          </a:p>
        </p:txBody>
      </p:sp>
      <p:sp>
        <p:nvSpPr>
          <p:cNvPr id="1138" name="ZoneTexte 1137">
            <a:extLst>
              <a:ext uri="{FF2B5EF4-FFF2-40B4-BE49-F238E27FC236}">
                <a16:creationId xmlns:a16="http://schemas.microsoft.com/office/drawing/2014/main" id="{15A2F3C6-F81A-6308-F69B-BFB9005148E5}"/>
              </a:ext>
            </a:extLst>
          </p:cNvPr>
          <p:cNvSpPr txBox="1"/>
          <p:nvPr/>
        </p:nvSpPr>
        <p:spPr>
          <a:xfrm rot="16200000">
            <a:off x="171554" y="216779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/>
              <a:t>More</a:t>
            </a:r>
          </a:p>
        </p:txBody>
      </p:sp>
      <p:sp>
        <p:nvSpPr>
          <p:cNvPr id="1142" name="ZoneTexte 1141">
            <a:extLst>
              <a:ext uri="{FF2B5EF4-FFF2-40B4-BE49-F238E27FC236}">
                <a16:creationId xmlns:a16="http://schemas.microsoft.com/office/drawing/2014/main" id="{0518BEBF-ECFD-8F0B-6E5D-324E5D623B6B}"/>
              </a:ext>
            </a:extLst>
          </p:cNvPr>
          <p:cNvSpPr txBox="1"/>
          <p:nvPr/>
        </p:nvSpPr>
        <p:spPr>
          <a:xfrm>
            <a:off x="1057394" y="43621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18</a:t>
            </a:r>
          </a:p>
        </p:txBody>
      </p:sp>
      <p:sp>
        <p:nvSpPr>
          <p:cNvPr id="1143" name="ZoneTexte 1142">
            <a:extLst>
              <a:ext uri="{FF2B5EF4-FFF2-40B4-BE49-F238E27FC236}">
                <a16:creationId xmlns:a16="http://schemas.microsoft.com/office/drawing/2014/main" id="{0A1AAE8A-9E9B-49CE-02B1-9453FB6932E6}"/>
              </a:ext>
            </a:extLst>
          </p:cNvPr>
          <p:cNvSpPr txBox="1"/>
          <p:nvPr/>
        </p:nvSpPr>
        <p:spPr>
          <a:xfrm>
            <a:off x="3281626" y="443620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70</a:t>
            </a:r>
          </a:p>
        </p:txBody>
      </p:sp>
      <p:sp>
        <p:nvSpPr>
          <p:cNvPr id="1158" name="ZoneTexte 1157">
            <a:extLst>
              <a:ext uri="{FF2B5EF4-FFF2-40B4-BE49-F238E27FC236}">
                <a16:creationId xmlns:a16="http://schemas.microsoft.com/office/drawing/2014/main" id="{E77A3D13-779C-3EFA-B00B-E943527652BE}"/>
              </a:ext>
            </a:extLst>
          </p:cNvPr>
          <p:cNvSpPr txBox="1"/>
          <p:nvPr/>
        </p:nvSpPr>
        <p:spPr>
          <a:xfrm>
            <a:off x="3614339" y="3311607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Sick</a:t>
            </a:r>
            <a:endParaRPr lang="en-CA" sz="1600" b="1" dirty="0">
              <a:ln w="3175">
                <a:solidFill>
                  <a:srgbClr val="827768"/>
                </a:solidFill>
              </a:ln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E9D181-7F09-11ED-7CC0-C0864B5B39DC}"/>
              </a:ext>
            </a:extLst>
          </p:cNvPr>
          <p:cNvSpPr txBox="1"/>
          <p:nvPr/>
        </p:nvSpPr>
        <p:spPr>
          <a:xfrm>
            <a:off x="3614339" y="2951157"/>
            <a:ext cx="982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 w="3175">
                  <a:solidFill>
                    <a:srgbClr val="827768"/>
                  </a:solidFill>
                </a:ln>
                <a:solidFill>
                  <a:srgbClr val="0070C0"/>
                </a:solidFill>
              </a:rPr>
              <a:t>Healthy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A3D1E9-4836-E261-F0A9-4F7E86CDDB96}"/>
              </a:ext>
            </a:extLst>
          </p:cNvPr>
          <p:cNvSpPr txBox="1"/>
          <p:nvPr/>
        </p:nvSpPr>
        <p:spPr>
          <a:xfrm>
            <a:off x="6405467" y="44044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Sick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A5DA85-596A-0F6D-1EE8-2433D0CB3E00}"/>
              </a:ext>
            </a:extLst>
          </p:cNvPr>
          <p:cNvSpPr txBox="1"/>
          <p:nvPr/>
        </p:nvSpPr>
        <p:spPr>
          <a:xfrm>
            <a:off x="7575913" y="44410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Healthy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D4813FA-5E3F-C105-5917-361125176BDA}"/>
              </a:ext>
            </a:extLst>
          </p:cNvPr>
          <p:cNvSpPr txBox="1"/>
          <p:nvPr/>
        </p:nvSpPr>
        <p:spPr>
          <a:xfrm>
            <a:off x="766897" y="1636273"/>
            <a:ext cx="27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Train set</a:t>
            </a:r>
          </a:p>
        </p:txBody>
      </p:sp>
      <p:pic>
        <p:nvPicPr>
          <p:cNvPr id="922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77539D3-12F2-905D-1BB1-4B21E360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60" y="756219"/>
            <a:ext cx="720000" cy="720000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que 1">
            <a:extLst>
              <a:ext uri="{FF2B5EF4-FFF2-40B4-BE49-F238E27FC236}">
                <a16:creationId xmlns:a16="http://schemas.microsoft.com/office/drawing/2014/main" id="{B26A3B3D-3236-AD91-8946-234523F28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2128" y="768135"/>
            <a:ext cx="558907" cy="72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F2917D9B-1330-DDAE-971D-A5F1447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35" y="290416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que 1">
            <a:extLst>
              <a:ext uri="{FF2B5EF4-FFF2-40B4-BE49-F238E27FC236}">
                <a16:creationId xmlns:a16="http://schemas.microsoft.com/office/drawing/2014/main" id="{750D925A-C79E-5873-4E83-ABC2A58AD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0468" y="251199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4" name="Graphique 1">
            <a:extLst>
              <a:ext uri="{FF2B5EF4-FFF2-40B4-BE49-F238E27FC236}">
                <a16:creationId xmlns:a16="http://schemas.microsoft.com/office/drawing/2014/main" id="{86D175E2-A42E-2F76-BE6D-5B4D13458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1073" y="212984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5" name="Graphique 1">
            <a:extLst>
              <a:ext uri="{FF2B5EF4-FFF2-40B4-BE49-F238E27FC236}">
                <a16:creationId xmlns:a16="http://schemas.microsoft.com/office/drawing/2014/main" id="{9D2BC931-290E-DF52-B127-FB2374547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7407" y="239240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6" name="Graphique 1">
            <a:extLst>
              <a:ext uri="{FF2B5EF4-FFF2-40B4-BE49-F238E27FC236}">
                <a16:creationId xmlns:a16="http://schemas.microsoft.com/office/drawing/2014/main" id="{50BC7D71-C174-DE05-67DC-DA978EBB8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7687" y="21008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7" name="Graphique 1">
            <a:extLst>
              <a:ext uri="{FF2B5EF4-FFF2-40B4-BE49-F238E27FC236}">
                <a16:creationId xmlns:a16="http://schemas.microsoft.com/office/drawing/2014/main" id="{DF37DC85-4D05-C64C-DCA5-BB680BA6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183" y="233369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38" name="Graphique 1">
            <a:extLst>
              <a:ext uri="{FF2B5EF4-FFF2-40B4-BE49-F238E27FC236}">
                <a16:creationId xmlns:a16="http://schemas.microsoft.com/office/drawing/2014/main" id="{9D27AAD7-E37C-43D6-8249-04C5763E0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9728" y="2625984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1" name="Graphique 1">
            <a:extLst>
              <a:ext uri="{FF2B5EF4-FFF2-40B4-BE49-F238E27FC236}">
                <a16:creationId xmlns:a16="http://schemas.microsoft.com/office/drawing/2014/main" id="{0271523F-A567-8577-9E13-6342E1AD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0592" y="318349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4" name="Graphique 1">
            <a:extLst>
              <a:ext uri="{FF2B5EF4-FFF2-40B4-BE49-F238E27FC236}">
                <a16:creationId xmlns:a16="http://schemas.microsoft.com/office/drawing/2014/main" id="{8324294A-018D-73A8-5CA8-77BA429AD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9054" y="266834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5" name="Graphique 1">
            <a:extLst>
              <a:ext uri="{FF2B5EF4-FFF2-40B4-BE49-F238E27FC236}">
                <a16:creationId xmlns:a16="http://schemas.microsoft.com/office/drawing/2014/main" id="{747AED26-FFE7-EE85-7B62-298276E92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604" y="261211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6" name="Graphique 1">
            <a:extLst>
              <a:ext uri="{FF2B5EF4-FFF2-40B4-BE49-F238E27FC236}">
                <a16:creationId xmlns:a16="http://schemas.microsoft.com/office/drawing/2014/main" id="{E842E183-47EF-AE76-6D96-A7CB7696F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3897" y="232292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7" name="Graphique 1">
            <a:extLst>
              <a:ext uri="{FF2B5EF4-FFF2-40B4-BE49-F238E27FC236}">
                <a16:creationId xmlns:a16="http://schemas.microsoft.com/office/drawing/2014/main" id="{0B9B477A-BA24-3B7F-AA62-CBEB2B1BA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066" y="24608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8" name="Graphique 1">
            <a:extLst>
              <a:ext uri="{FF2B5EF4-FFF2-40B4-BE49-F238E27FC236}">
                <a16:creationId xmlns:a16="http://schemas.microsoft.com/office/drawing/2014/main" id="{2BF280A6-3894-1497-2537-D4FBB2979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242" y="218114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49" name="Graphique 1">
            <a:extLst>
              <a:ext uri="{FF2B5EF4-FFF2-40B4-BE49-F238E27FC236}">
                <a16:creationId xmlns:a16="http://schemas.microsoft.com/office/drawing/2014/main" id="{987811F3-0361-01BF-1186-046D816CD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0710" y="344964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0" name="Graphique 1">
            <a:extLst>
              <a:ext uri="{FF2B5EF4-FFF2-40B4-BE49-F238E27FC236}">
                <a16:creationId xmlns:a16="http://schemas.microsoft.com/office/drawing/2014/main" id="{9227F939-913A-89A6-54F6-8B0437B97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5794" y="287541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1" name="Graphique 1">
            <a:extLst>
              <a:ext uri="{FF2B5EF4-FFF2-40B4-BE49-F238E27FC236}">
                <a16:creationId xmlns:a16="http://schemas.microsoft.com/office/drawing/2014/main" id="{0022A8C1-5989-942C-4CEC-A672163FC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2370" y="229056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2" name="Graphique 1">
            <a:extLst>
              <a:ext uri="{FF2B5EF4-FFF2-40B4-BE49-F238E27FC236}">
                <a16:creationId xmlns:a16="http://schemas.microsoft.com/office/drawing/2014/main" id="{74BD0F44-F4FC-D26F-5C8D-03E58026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0740" y="214621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5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579042F-346E-D2E8-77C9-8A9DEFF4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70" y="284561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1138E76-6903-C4E3-EB5D-C4017F7B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58" y="337128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DC6D0450-52A4-8D18-EDB7-AC463C72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97" y="3820594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C0257DA-9AB5-219E-D84F-1433CE81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81" y="388673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137674E-5600-CA8A-75BE-D7AA1152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1" y="352848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C91053DB-72C1-2350-9401-0D790015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0" y="3380774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182BAF3-0FD8-EF66-5097-94638B5A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79" y="287247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B37DFDF-4E31-802C-E179-8AC0BFB6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98" y="394830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58E8D34-EB28-A847-FCF9-99E70E4C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62" y="341007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9227D9D-F5B9-17CD-389C-82F45208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48" y="387117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104A51F1-89D8-B30D-43DF-3E750863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19" y="3437830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74B3D67-91D8-0A16-E121-B176DE84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63" y="388011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5691C19-BDDF-D86F-6135-40DF4D52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5" y="391962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33FA671-C34E-9F3A-A0EA-74378805D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032" y="789748"/>
            <a:ext cx="720000" cy="72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2331EFE-4F66-2C5F-4227-42C307271426}"/>
              </a:ext>
            </a:extLst>
          </p:cNvPr>
          <p:cNvCxnSpPr/>
          <p:nvPr/>
        </p:nvCxnSpPr>
        <p:spPr bwMode="auto">
          <a:xfrm>
            <a:off x="5370022" y="3208210"/>
            <a:ext cx="3625808" cy="176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331DB28-3C32-3CB9-2E58-D7FF6BDBB6E2}"/>
              </a:ext>
            </a:extLst>
          </p:cNvPr>
          <p:cNvCxnSpPr/>
          <p:nvPr/>
        </p:nvCxnSpPr>
        <p:spPr bwMode="auto">
          <a:xfrm>
            <a:off x="5266091" y="1867791"/>
            <a:ext cx="0" cy="2326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8014BC9-CCFA-39C6-D3BD-C1A4FDEB6F56}"/>
              </a:ext>
            </a:extLst>
          </p:cNvPr>
          <p:cNvCxnSpPr/>
          <p:nvPr/>
        </p:nvCxnSpPr>
        <p:spPr bwMode="auto">
          <a:xfrm>
            <a:off x="5370022" y="4346963"/>
            <a:ext cx="344432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F4CAAA7-6147-CF7B-9DB8-44D9405C0A2F}"/>
              </a:ext>
            </a:extLst>
          </p:cNvPr>
          <p:cNvSpPr txBox="1"/>
          <p:nvPr/>
        </p:nvSpPr>
        <p:spPr>
          <a:xfrm rot="16200000">
            <a:off x="8491337" y="3189141"/>
            <a:ext cx="1008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Sick</a:t>
            </a:r>
            <a:endParaRPr lang="en-CA" sz="1600" b="1" dirty="0">
              <a:ln w="3175">
                <a:solidFill>
                  <a:srgbClr val="827768"/>
                </a:solidFill>
              </a:ln>
              <a:solidFill>
                <a:srgbClr val="FFB978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CE910C-54B6-0B83-1E7B-A807E724BA0C}"/>
              </a:ext>
            </a:extLst>
          </p:cNvPr>
          <p:cNvSpPr txBox="1"/>
          <p:nvPr/>
        </p:nvSpPr>
        <p:spPr>
          <a:xfrm rot="16200000">
            <a:off x="8479134" y="2532589"/>
            <a:ext cx="1008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 w="3175">
                  <a:solidFill>
                    <a:srgbClr val="827768"/>
                  </a:solidFill>
                </a:ln>
                <a:solidFill>
                  <a:srgbClr val="0070C0"/>
                </a:solidFill>
              </a:rPr>
              <a:t>Healthy</a:t>
            </a:r>
            <a:endParaRPr lang="en-CA" sz="1600" b="1" dirty="0">
              <a:ln w="3175">
                <a:solidFill>
                  <a:srgbClr val="827768"/>
                </a:solidFill>
              </a:ln>
              <a:solidFill>
                <a:srgbClr val="FFB978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3A2745-4D4F-7CBD-97BA-83B646718671}"/>
              </a:ext>
            </a:extLst>
          </p:cNvPr>
          <p:cNvSpPr txBox="1"/>
          <p:nvPr/>
        </p:nvSpPr>
        <p:spPr>
          <a:xfrm>
            <a:off x="4709218" y="1635646"/>
            <a:ext cx="408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Test set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D30D68-A358-AFAE-EE75-8C5FE1E4DE14}"/>
              </a:ext>
            </a:extLst>
          </p:cNvPr>
          <p:cNvSpPr txBox="1"/>
          <p:nvPr/>
        </p:nvSpPr>
        <p:spPr>
          <a:xfrm rot="16200000">
            <a:off x="3748643" y="2916466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Activity level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2D5FAA-72E6-33C4-D34B-8F8190E547F0}"/>
              </a:ext>
            </a:extLst>
          </p:cNvPr>
          <p:cNvSpPr txBox="1"/>
          <p:nvPr/>
        </p:nvSpPr>
        <p:spPr>
          <a:xfrm rot="16200000">
            <a:off x="4752393" y="375551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Less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6ABBEE-B771-EB05-C79D-E62A95D05FF4}"/>
              </a:ext>
            </a:extLst>
          </p:cNvPr>
          <p:cNvSpPr txBox="1"/>
          <p:nvPr/>
        </p:nvSpPr>
        <p:spPr>
          <a:xfrm rot="16200000">
            <a:off x="4725975" y="210827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More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0A2C1C-6735-45BD-2A8C-43036ECB85A8}"/>
              </a:ext>
            </a:extLst>
          </p:cNvPr>
          <p:cNvSpPr txBox="1"/>
          <p:nvPr/>
        </p:nvSpPr>
        <p:spPr>
          <a:xfrm>
            <a:off x="6867840" y="45407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Age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63E555-904F-D0C7-6CB1-9E5037EFF79D}"/>
              </a:ext>
            </a:extLst>
          </p:cNvPr>
          <p:cNvSpPr txBox="1"/>
          <p:nvPr/>
        </p:nvSpPr>
        <p:spPr>
          <a:xfrm>
            <a:off x="6282451" y="432079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18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F681C-BB90-76F5-4960-7DF3BDF05B8F}"/>
              </a:ext>
            </a:extLst>
          </p:cNvPr>
          <p:cNvSpPr txBox="1"/>
          <p:nvPr/>
        </p:nvSpPr>
        <p:spPr>
          <a:xfrm>
            <a:off x="8393833" y="43560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70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F981D8-45B5-1753-5698-E18619C34601}"/>
              </a:ext>
            </a:extLst>
          </p:cNvPr>
          <p:cNvSpPr txBox="1"/>
          <p:nvPr/>
        </p:nvSpPr>
        <p:spPr>
          <a:xfrm>
            <a:off x="5236555" y="43549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0</a:t>
            </a: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544EC383-F64C-6857-3341-6D28D0106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7142" y="2771157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grpSp>
        <p:nvGrpSpPr>
          <p:cNvPr id="1039" name="Graphique 39">
            <a:extLst>
              <a:ext uri="{FF2B5EF4-FFF2-40B4-BE49-F238E27FC236}">
                <a16:creationId xmlns:a16="http://schemas.microsoft.com/office/drawing/2014/main" id="{2353C072-3E27-F510-8C41-35C22008CA6F}"/>
              </a:ext>
            </a:extLst>
          </p:cNvPr>
          <p:cNvGrpSpPr/>
          <p:nvPr/>
        </p:nvGrpSpPr>
        <p:grpSpPr>
          <a:xfrm>
            <a:off x="5417612" y="2165574"/>
            <a:ext cx="360036" cy="324440"/>
            <a:chOff x="5957630" y="2157157"/>
            <a:chExt cx="360036" cy="324440"/>
          </a:xfrm>
          <a:solidFill>
            <a:srgbClr val="0070C0"/>
          </a:solidFill>
        </p:grpSpPr>
        <p:sp>
          <p:nvSpPr>
            <p:cNvPr id="1040" name="Forme libre : forme 1039">
              <a:extLst>
                <a:ext uri="{FF2B5EF4-FFF2-40B4-BE49-F238E27FC236}">
                  <a16:creationId xmlns:a16="http://schemas.microsoft.com/office/drawing/2014/main" id="{F22C12B0-7CC8-3556-164C-F3664AECA277}"/>
                </a:ext>
              </a:extLst>
            </p:cNvPr>
            <p:cNvSpPr/>
            <p:nvPr/>
          </p:nvSpPr>
          <p:spPr>
            <a:xfrm>
              <a:off x="6048272" y="2341965"/>
              <a:ext cx="28591" cy="28591"/>
            </a:xfrm>
            <a:custGeom>
              <a:avLst/>
              <a:gdLst>
                <a:gd name="connsiteX0" fmla="*/ 28592 w 28591"/>
                <a:gd name="connsiteY0" fmla="*/ 14296 h 28591"/>
                <a:gd name="connsiteX1" fmla="*/ 14296 w 28591"/>
                <a:gd name="connsiteY1" fmla="*/ 28592 h 28591"/>
                <a:gd name="connsiteX2" fmla="*/ 0 w 28591"/>
                <a:gd name="connsiteY2" fmla="*/ 14296 h 28591"/>
                <a:gd name="connsiteX3" fmla="*/ 14296 w 28591"/>
                <a:gd name="connsiteY3" fmla="*/ 0 h 28591"/>
                <a:gd name="connsiteX4" fmla="*/ 28592 w 28591"/>
                <a:gd name="connsiteY4" fmla="*/ 14296 h 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1" h="28591">
                  <a:moveTo>
                    <a:pt x="28592" y="14296"/>
                  </a:moveTo>
                  <a:cubicBezTo>
                    <a:pt x="28592" y="22191"/>
                    <a:pt x="22191" y="28592"/>
                    <a:pt x="14296" y="28592"/>
                  </a:cubicBezTo>
                  <a:cubicBezTo>
                    <a:pt x="6400" y="28592"/>
                    <a:pt x="0" y="22191"/>
                    <a:pt x="0" y="14296"/>
                  </a:cubicBezTo>
                  <a:cubicBezTo>
                    <a:pt x="0" y="6400"/>
                    <a:pt x="6400" y="0"/>
                    <a:pt x="14296" y="0"/>
                  </a:cubicBezTo>
                  <a:cubicBezTo>
                    <a:pt x="22191" y="0"/>
                    <a:pt x="28592" y="6400"/>
                    <a:pt x="28592" y="14296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41" name="Forme libre : forme 1040">
              <a:extLst>
                <a:ext uri="{FF2B5EF4-FFF2-40B4-BE49-F238E27FC236}">
                  <a16:creationId xmlns:a16="http://schemas.microsoft.com/office/drawing/2014/main" id="{B2672C40-B4C6-0462-402B-B526FD1EB0F0}"/>
                </a:ext>
              </a:extLst>
            </p:cNvPr>
            <p:cNvSpPr/>
            <p:nvPr/>
          </p:nvSpPr>
          <p:spPr>
            <a:xfrm>
              <a:off x="6198430" y="2341965"/>
              <a:ext cx="28591" cy="28591"/>
            </a:xfrm>
            <a:custGeom>
              <a:avLst/>
              <a:gdLst>
                <a:gd name="connsiteX0" fmla="*/ 28592 w 28591"/>
                <a:gd name="connsiteY0" fmla="*/ 14296 h 28591"/>
                <a:gd name="connsiteX1" fmla="*/ 14296 w 28591"/>
                <a:gd name="connsiteY1" fmla="*/ 28592 h 28591"/>
                <a:gd name="connsiteX2" fmla="*/ 0 w 28591"/>
                <a:gd name="connsiteY2" fmla="*/ 14296 h 28591"/>
                <a:gd name="connsiteX3" fmla="*/ 14296 w 28591"/>
                <a:gd name="connsiteY3" fmla="*/ 0 h 28591"/>
                <a:gd name="connsiteX4" fmla="*/ 28592 w 28591"/>
                <a:gd name="connsiteY4" fmla="*/ 14296 h 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1" h="28591">
                  <a:moveTo>
                    <a:pt x="28592" y="14296"/>
                  </a:moveTo>
                  <a:cubicBezTo>
                    <a:pt x="28592" y="22191"/>
                    <a:pt x="22191" y="28592"/>
                    <a:pt x="14296" y="28592"/>
                  </a:cubicBezTo>
                  <a:cubicBezTo>
                    <a:pt x="6400" y="28592"/>
                    <a:pt x="0" y="22191"/>
                    <a:pt x="0" y="14296"/>
                  </a:cubicBezTo>
                  <a:cubicBezTo>
                    <a:pt x="0" y="6400"/>
                    <a:pt x="6400" y="0"/>
                    <a:pt x="14296" y="0"/>
                  </a:cubicBezTo>
                  <a:cubicBezTo>
                    <a:pt x="22191" y="0"/>
                    <a:pt x="28592" y="6400"/>
                    <a:pt x="28592" y="14296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42" name="Forme libre : forme 1041">
              <a:extLst>
                <a:ext uri="{FF2B5EF4-FFF2-40B4-BE49-F238E27FC236}">
                  <a16:creationId xmlns:a16="http://schemas.microsoft.com/office/drawing/2014/main" id="{2AF806DE-C84D-A7EB-2E84-30D4404625EE}"/>
                </a:ext>
              </a:extLst>
            </p:cNvPr>
            <p:cNvSpPr/>
            <p:nvPr/>
          </p:nvSpPr>
          <p:spPr>
            <a:xfrm>
              <a:off x="5957630" y="2157157"/>
              <a:ext cx="360036" cy="324440"/>
            </a:xfrm>
            <a:custGeom>
              <a:avLst/>
              <a:gdLst>
                <a:gd name="connsiteX0" fmla="*/ 360036 w 360036"/>
                <a:gd name="connsiteY0" fmla="*/ 193037 h 324440"/>
                <a:gd name="connsiteX1" fmla="*/ 325317 w 360036"/>
                <a:gd name="connsiteY1" fmla="*/ 151547 h 324440"/>
                <a:gd name="connsiteX2" fmla="*/ 325317 w 360036"/>
                <a:gd name="connsiteY2" fmla="*/ 145299 h 324440"/>
                <a:gd name="connsiteX3" fmla="*/ 180019 w 360036"/>
                <a:gd name="connsiteY3" fmla="*/ 0 h 324440"/>
                <a:gd name="connsiteX4" fmla="*/ 34720 w 360036"/>
                <a:gd name="connsiteY4" fmla="*/ 145299 h 324440"/>
                <a:gd name="connsiteX5" fmla="*/ 34720 w 360036"/>
                <a:gd name="connsiteY5" fmla="*/ 151547 h 324440"/>
                <a:gd name="connsiteX6" fmla="*/ 0 w 360036"/>
                <a:gd name="connsiteY6" fmla="*/ 193037 h 324440"/>
                <a:gd name="connsiteX7" fmla="*/ 35229 w 360036"/>
                <a:gd name="connsiteY7" fmla="*/ 234619 h 324440"/>
                <a:gd name="connsiteX8" fmla="*/ 78896 w 360036"/>
                <a:gd name="connsiteY8" fmla="*/ 304994 h 324440"/>
                <a:gd name="connsiteX9" fmla="*/ 180019 w 360036"/>
                <a:gd name="connsiteY9" fmla="*/ 324441 h 324440"/>
                <a:gd name="connsiteX10" fmla="*/ 281141 w 360036"/>
                <a:gd name="connsiteY10" fmla="*/ 304994 h 324440"/>
                <a:gd name="connsiteX11" fmla="*/ 324808 w 360036"/>
                <a:gd name="connsiteY11" fmla="*/ 234619 h 324440"/>
                <a:gd name="connsiteX12" fmla="*/ 360036 w 360036"/>
                <a:gd name="connsiteY12" fmla="*/ 193037 h 324440"/>
                <a:gd name="connsiteX13" fmla="*/ 14884 w 360036"/>
                <a:gd name="connsiteY13" fmla="*/ 193037 h 324440"/>
                <a:gd name="connsiteX14" fmla="*/ 34719 w 360036"/>
                <a:gd name="connsiteY14" fmla="*/ 166800 h 324440"/>
                <a:gd name="connsiteX15" fmla="*/ 34719 w 360036"/>
                <a:gd name="connsiteY15" fmla="*/ 219274 h 324440"/>
                <a:gd name="connsiteX16" fmla="*/ 14884 w 360036"/>
                <a:gd name="connsiteY16" fmla="*/ 193037 h 324440"/>
                <a:gd name="connsiteX17" fmla="*/ 310433 w 360036"/>
                <a:gd name="connsiteY17" fmla="*/ 222907 h 324440"/>
                <a:gd name="connsiteX18" fmla="*/ 273854 w 360036"/>
                <a:gd name="connsiteY18" fmla="*/ 292015 h 324440"/>
                <a:gd name="connsiteX19" fmla="*/ 180018 w 360036"/>
                <a:gd name="connsiteY19" fmla="*/ 309557 h 324440"/>
                <a:gd name="connsiteX20" fmla="*/ 180018 w 360036"/>
                <a:gd name="connsiteY20" fmla="*/ 309557 h 324440"/>
                <a:gd name="connsiteX21" fmla="*/ 86181 w 360036"/>
                <a:gd name="connsiteY21" fmla="*/ 292015 h 324440"/>
                <a:gd name="connsiteX22" fmla="*/ 49603 w 360036"/>
                <a:gd name="connsiteY22" fmla="*/ 222907 h 324440"/>
                <a:gd name="connsiteX23" fmla="*/ 49603 w 360036"/>
                <a:gd name="connsiteY23" fmla="*/ 145299 h 324440"/>
                <a:gd name="connsiteX24" fmla="*/ 142550 w 360036"/>
                <a:gd name="connsiteY24" fmla="*/ 20378 h 324440"/>
                <a:gd name="connsiteX25" fmla="*/ 205254 w 360036"/>
                <a:gd name="connsiteY25" fmla="*/ 71816 h 324440"/>
                <a:gd name="connsiteX26" fmla="*/ 175548 w 360036"/>
                <a:gd name="connsiteY26" fmla="*/ 101522 h 324440"/>
                <a:gd name="connsiteX27" fmla="*/ 153272 w 360036"/>
                <a:gd name="connsiteY27" fmla="*/ 79246 h 324440"/>
                <a:gd name="connsiteX28" fmla="*/ 169605 w 360036"/>
                <a:gd name="connsiteY28" fmla="*/ 62913 h 324440"/>
                <a:gd name="connsiteX29" fmla="*/ 177047 w 360036"/>
                <a:gd name="connsiteY29" fmla="*/ 55471 h 324440"/>
                <a:gd name="connsiteX30" fmla="*/ 169605 w 360036"/>
                <a:gd name="connsiteY30" fmla="*/ 48029 h 324440"/>
                <a:gd name="connsiteX31" fmla="*/ 138388 w 360036"/>
                <a:gd name="connsiteY31" fmla="*/ 79246 h 324440"/>
                <a:gd name="connsiteX32" fmla="*/ 175548 w 360036"/>
                <a:gd name="connsiteY32" fmla="*/ 116406 h 324440"/>
                <a:gd name="connsiteX33" fmla="*/ 220138 w 360036"/>
                <a:gd name="connsiteY33" fmla="*/ 71816 h 324440"/>
                <a:gd name="connsiteX34" fmla="*/ 199378 w 360036"/>
                <a:gd name="connsiteY34" fmla="*/ 27360 h 324440"/>
                <a:gd name="connsiteX35" fmla="*/ 181799 w 360036"/>
                <a:gd name="connsiteY35" fmla="*/ 14906 h 324440"/>
                <a:gd name="connsiteX36" fmla="*/ 310433 w 360036"/>
                <a:gd name="connsiteY36" fmla="*/ 145298 h 324440"/>
                <a:gd name="connsiteX37" fmla="*/ 310433 w 360036"/>
                <a:gd name="connsiteY37" fmla="*/ 222907 h 324440"/>
                <a:gd name="connsiteX38" fmla="*/ 325316 w 360036"/>
                <a:gd name="connsiteY38" fmla="*/ 219274 h 324440"/>
                <a:gd name="connsiteX39" fmla="*/ 325316 w 360036"/>
                <a:gd name="connsiteY39" fmla="*/ 166800 h 324440"/>
                <a:gd name="connsiteX40" fmla="*/ 345152 w 360036"/>
                <a:gd name="connsiteY40" fmla="*/ 193037 h 324440"/>
                <a:gd name="connsiteX41" fmla="*/ 325316 w 360036"/>
                <a:gd name="connsiteY41" fmla="*/ 219274 h 32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60036" h="324440">
                  <a:moveTo>
                    <a:pt x="360036" y="193037"/>
                  </a:moveTo>
                  <a:cubicBezTo>
                    <a:pt x="360036" y="172329"/>
                    <a:pt x="345026" y="155073"/>
                    <a:pt x="325317" y="151547"/>
                  </a:cubicBezTo>
                  <a:lnTo>
                    <a:pt x="325317" y="145299"/>
                  </a:lnTo>
                  <a:cubicBezTo>
                    <a:pt x="325317" y="65180"/>
                    <a:pt x="260137" y="0"/>
                    <a:pt x="180019" y="0"/>
                  </a:cubicBezTo>
                  <a:cubicBezTo>
                    <a:pt x="99901" y="0"/>
                    <a:pt x="34720" y="65180"/>
                    <a:pt x="34720" y="145299"/>
                  </a:cubicBezTo>
                  <a:lnTo>
                    <a:pt x="34720" y="151547"/>
                  </a:lnTo>
                  <a:cubicBezTo>
                    <a:pt x="15010" y="155073"/>
                    <a:pt x="0" y="172330"/>
                    <a:pt x="0" y="193037"/>
                  </a:cubicBezTo>
                  <a:cubicBezTo>
                    <a:pt x="0" y="213924"/>
                    <a:pt x="15269" y="231301"/>
                    <a:pt x="35229" y="234619"/>
                  </a:cubicBezTo>
                  <a:cubicBezTo>
                    <a:pt x="38038" y="266632"/>
                    <a:pt x="52685" y="290278"/>
                    <a:pt x="78896" y="304994"/>
                  </a:cubicBezTo>
                  <a:cubicBezTo>
                    <a:pt x="102205" y="318080"/>
                    <a:pt x="135283" y="324441"/>
                    <a:pt x="180019" y="324441"/>
                  </a:cubicBezTo>
                  <a:cubicBezTo>
                    <a:pt x="224754" y="324441"/>
                    <a:pt x="257832" y="318079"/>
                    <a:pt x="281141" y="304994"/>
                  </a:cubicBezTo>
                  <a:cubicBezTo>
                    <a:pt x="307353" y="290278"/>
                    <a:pt x="321999" y="266633"/>
                    <a:pt x="324808" y="234619"/>
                  </a:cubicBezTo>
                  <a:cubicBezTo>
                    <a:pt x="344767" y="231301"/>
                    <a:pt x="360036" y="213924"/>
                    <a:pt x="360036" y="193037"/>
                  </a:cubicBezTo>
                  <a:close/>
                  <a:moveTo>
                    <a:pt x="14884" y="193037"/>
                  </a:moveTo>
                  <a:cubicBezTo>
                    <a:pt x="14884" y="180577"/>
                    <a:pt x="23286" y="170048"/>
                    <a:pt x="34719" y="166800"/>
                  </a:cubicBezTo>
                  <a:lnTo>
                    <a:pt x="34719" y="219274"/>
                  </a:lnTo>
                  <a:cubicBezTo>
                    <a:pt x="23286" y="216027"/>
                    <a:pt x="14884" y="205499"/>
                    <a:pt x="14884" y="193037"/>
                  </a:cubicBezTo>
                  <a:close/>
                  <a:moveTo>
                    <a:pt x="310433" y="222907"/>
                  </a:moveTo>
                  <a:cubicBezTo>
                    <a:pt x="310433" y="255591"/>
                    <a:pt x="298468" y="278196"/>
                    <a:pt x="273854" y="292015"/>
                  </a:cubicBezTo>
                  <a:cubicBezTo>
                    <a:pt x="252828" y="303820"/>
                    <a:pt x="222134" y="309557"/>
                    <a:pt x="180018" y="309557"/>
                  </a:cubicBezTo>
                  <a:lnTo>
                    <a:pt x="180018" y="309557"/>
                  </a:lnTo>
                  <a:cubicBezTo>
                    <a:pt x="137901" y="309557"/>
                    <a:pt x="107207" y="303820"/>
                    <a:pt x="86181" y="292015"/>
                  </a:cubicBezTo>
                  <a:cubicBezTo>
                    <a:pt x="61568" y="278196"/>
                    <a:pt x="49603" y="255591"/>
                    <a:pt x="49603" y="222907"/>
                  </a:cubicBezTo>
                  <a:lnTo>
                    <a:pt x="49603" y="145299"/>
                  </a:lnTo>
                  <a:cubicBezTo>
                    <a:pt x="49603" y="86407"/>
                    <a:pt x="88845" y="36516"/>
                    <a:pt x="142550" y="20378"/>
                  </a:cubicBezTo>
                  <a:cubicBezTo>
                    <a:pt x="183464" y="20895"/>
                    <a:pt x="205254" y="50430"/>
                    <a:pt x="205254" y="71816"/>
                  </a:cubicBezTo>
                  <a:cubicBezTo>
                    <a:pt x="205254" y="88195"/>
                    <a:pt x="191928" y="101522"/>
                    <a:pt x="175548" y="101522"/>
                  </a:cubicBezTo>
                  <a:cubicBezTo>
                    <a:pt x="163264" y="101522"/>
                    <a:pt x="153272" y="91528"/>
                    <a:pt x="153272" y="79246"/>
                  </a:cubicBezTo>
                  <a:cubicBezTo>
                    <a:pt x="153272" y="70240"/>
                    <a:pt x="160598" y="62913"/>
                    <a:pt x="169605" y="62913"/>
                  </a:cubicBezTo>
                  <a:cubicBezTo>
                    <a:pt x="173714" y="62913"/>
                    <a:pt x="177047" y="59580"/>
                    <a:pt x="177047" y="55471"/>
                  </a:cubicBezTo>
                  <a:cubicBezTo>
                    <a:pt x="177047" y="51361"/>
                    <a:pt x="173714" y="48029"/>
                    <a:pt x="169605" y="48029"/>
                  </a:cubicBezTo>
                  <a:cubicBezTo>
                    <a:pt x="152392" y="48029"/>
                    <a:pt x="138388" y="62033"/>
                    <a:pt x="138388" y="79246"/>
                  </a:cubicBezTo>
                  <a:cubicBezTo>
                    <a:pt x="138388" y="99736"/>
                    <a:pt x="155058" y="116406"/>
                    <a:pt x="175548" y="116406"/>
                  </a:cubicBezTo>
                  <a:cubicBezTo>
                    <a:pt x="200135" y="116406"/>
                    <a:pt x="220138" y="96403"/>
                    <a:pt x="220138" y="71816"/>
                  </a:cubicBezTo>
                  <a:cubicBezTo>
                    <a:pt x="220138" y="56369"/>
                    <a:pt x="212377" y="39751"/>
                    <a:pt x="199378" y="27360"/>
                  </a:cubicBezTo>
                  <a:cubicBezTo>
                    <a:pt x="194176" y="22402"/>
                    <a:pt x="188257" y="18238"/>
                    <a:pt x="181799" y="14906"/>
                  </a:cubicBezTo>
                  <a:cubicBezTo>
                    <a:pt x="252891" y="15864"/>
                    <a:pt x="310433" y="73982"/>
                    <a:pt x="310433" y="145298"/>
                  </a:cubicBezTo>
                  <a:lnTo>
                    <a:pt x="310433" y="222907"/>
                  </a:lnTo>
                  <a:close/>
                  <a:moveTo>
                    <a:pt x="325316" y="219274"/>
                  </a:moveTo>
                  <a:lnTo>
                    <a:pt x="325316" y="166800"/>
                  </a:lnTo>
                  <a:cubicBezTo>
                    <a:pt x="336750" y="170048"/>
                    <a:pt x="345152" y="180577"/>
                    <a:pt x="345152" y="193037"/>
                  </a:cubicBezTo>
                  <a:cubicBezTo>
                    <a:pt x="345152" y="205498"/>
                    <a:pt x="336751" y="216027"/>
                    <a:pt x="325316" y="219274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43" name="Forme libre : forme 1042">
              <a:extLst>
                <a:ext uri="{FF2B5EF4-FFF2-40B4-BE49-F238E27FC236}">
                  <a16:creationId xmlns:a16="http://schemas.microsoft.com/office/drawing/2014/main" id="{42F4FEEE-428F-A690-C083-54B39A2A80F2}"/>
                </a:ext>
              </a:extLst>
            </p:cNvPr>
            <p:cNvSpPr/>
            <p:nvPr/>
          </p:nvSpPr>
          <p:spPr>
            <a:xfrm>
              <a:off x="6082061" y="2386722"/>
              <a:ext cx="111173" cy="63028"/>
            </a:xfrm>
            <a:custGeom>
              <a:avLst/>
              <a:gdLst>
                <a:gd name="connsiteX0" fmla="*/ 103731 w 111173"/>
                <a:gd name="connsiteY0" fmla="*/ 0 h 63028"/>
                <a:gd name="connsiteX1" fmla="*/ 7442 w 111173"/>
                <a:gd name="connsiteY1" fmla="*/ 0 h 63028"/>
                <a:gd name="connsiteX2" fmla="*/ 0 w 111173"/>
                <a:gd name="connsiteY2" fmla="*/ 7442 h 63028"/>
                <a:gd name="connsiteX3" fmla="*/ 55586 w 111173"/>
                <a:gd name="connsiteY3" fmla="*/ 63029 h 63028"/>
                <a:gd name="connsiteX4" fmla="*/ 111173 w 111173"/>
                <a:gd name="connsiteY4" fmla="*/ 7442 h 63028"/>
                <a:gd name="connsiteX5" fmla="*/ 103731 w 111173"/>
                <a:gd name="connsiteY5" fmla="*/ 0 h 63028"/>
                <a:gd name="connsiteX6" fmla="*/ 55586 w 111173"/>
                <a:gd name="connsiteY6" fmla="*/ 48145 h 63028"/>
                <a:gd name="connsiteX7" fmla="*/ 15566 w 111173"/>
                <a:gd name="connsiteY7" fmla="*/ 14884 h 63028"/>
                <a:gd name="connsiteX8" fmla="*/ 41756 w 111173"/>
                <a:gd name="connsiteY8" fmla="*/ 14884 h 63028"/>
                <a:gd name="connsiteX9" fmla="*/ 41756 w 111173"/>
                <a:gd name="connsiteY9" fmla="*/ 21928 h 63028"/>
                <a:gd name="connsiteX10" fmla="*/ 49198 w 111173"/>
                <a:gd name="connsiteY10" fmla="*/ 29370 h 63028"/>
                <a:gd name="connsiteX11" fmla="*/ 56640 w 111173"/>
                <a:gd name="connsiteY11" fmla="*/ 21928 h 63028"/>
                <a:gd name="connsiteX12" fmla="*/ 56640 w 111173"/>
                <a:gd name="connsiteY12" fmla="*/ 14884 h 63028"/>
                <a:gd name="connsiteX13" fmla="*/ 95608 w 111173"/>
                <a:gd name="connsiteY13" fmla="*/ 14884 h 63028"/>
                <a:gd name="connsiteX14" fmla="*/ 55586 w 111173"/>
                <a:gd name="connsiteY14" fmla="*/ 48145 h 6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173" h="63028">
                  <a:moveTo>
                    <a:pt x="103731" y="0"/>
                  </a:moveTo>
                  <a:lnTo>
                    <a:pt x="7442" y="0"/>
                  </a:lnTo>
                  <a:cubicBezTo>
                    <a:pt x="3332" y="0"/>
                    <a:pt x="0" y="3332"/>
                    <a:pt x="0" y="7442"/>
                  </a:cubicBezTo>
                  <a:cubicBezTo>
                    <a:pt x="0" y="38092"/>
                    <a:pt x="24936" y="63029"/>
                    <a:pt x="55586" y="63029"/>
                  </a:cubicBezTo>
                  <a:cubicBezTo>
                    <a:pt x="86237" y="63029"/>
                    <a:pt x="111173" y="38093"/>
                    <a:pt x="111173" y="7442"/>
                  </a:cubicBezTo>
                  <a:cubicBezTo>
                    <a:pt x="111173" y="3332"/>
                    <a:pt x="107841" y="0"/>
                    <a:pt x="103731" y="0"/>
                  </a:cubicBezTo>
                  <a:close/>
                  <a:moveTo>
                    <a:pt x="55586" y="48145"/>
                  </a:moveTo>
                  <a:cubicBezTo>
                    <a:pt x="35684" y="48145"/>
                    <a:pt x="19072" y="33786"/>
                    <a:pt x="15566" y="14884"/>
                  </a:cubicBezTo>
                  <a:lnTo>
                    <a:pt x="41756" y="14884"/>
                  </a:lnTo>
                  <a:lnTo>
                    <a:pt x="41756" y="21928"/>
                  </a:lnTo>
                  <a:cubicBezTo>
                    <a:pt x="41756" y="26038"/>
                    <a:pt x="45088" y="29370"/>
                    <a:pt x="49198" y="29370"/>
                  </a:cubicBezTo>
                  <a:cubicBezTo>
                    <a:pt x="53308" y="29370"/>
                    <a:pt x="56640" y="26038"/>
                    <a:pt x="56640" y="21928"/>
                  </a:cubicBezTo>
                  <a:lnTo>
                    <a:pt x="56640" y="14884"/>
                  </a:lnTo>
                  <a:lnTo>
                    <a:pt x="95608" y="14884"/>
                  </a:lnTo>
                  <a:cubicBezTo>
                    <a:pt x="92100" y="33786"/>
                    <a:pt x="75489" y="48145"/>
                    <a:pt x="55586" y="48145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1026" name="Graphique 1025">
            <a:extLst>
              <a:ext uri="{FF2B5EF4-FFF2-40B4-BE49-F238E27FC236}">
                <a16:creationId xmlns:a16="http://schemas.microsoft.com/office/drawing/2014/main" id="{4CEF73FB-BC55-2CCE-0DB9-2068646C9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6482" y="2792118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27" name="Graphique 1026">
            <a:extLst>
              <a:ext uri="{FF2B5EF4-FFF2-40B4-BE49-F238E27FC236}">
                <a16:creationId xmlns:a16="http://schemas.microsoft.com/office/drawing/2014/main" id="{A723E695-9F46-56BB-20AA-8620D8306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7654" y="2400567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29" name="Graphique 1028">
            <a:extLst>
              <a:ext uri="{FF2B5EF4-FFF2-40B4-BE49-F238E27FC236}">
                <a16:creationId xmlns:a16="http://schemas.microsoft.com/office/drawing/2014/main" id="{B6E309BB-EB40-D672-D982-3BD9766CA6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282" y="3286059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30" name="Graphique 1029">
            <a:extLst>
              <a:ext uri="{FF2B5EF4-FFF2-40B4-BE49-F238E27FC236}">
                <a16:creationId xmlns:a16="http://schemas.microsoft.com/office/drawing/2014/main" id="{3E248FE3-EC0A-B459-5508-0B854068E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7494" y="3569876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31" name="Graphique 1030">
            <a:extLst>
              <a:ext uri="{FF2B5EF4-FFF2-40B4-BE49-F238E27FC236}">
                <a16:creationId xmlns:a16="http://schemas.microsoft.com/office/drawing/2014/main" id="{B63475F8-AE5B-8992-27BD-BAF6284A6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7029" y="3744886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32" name="Graphique 1031">
            <a:extLst>
              <a:ext uri="{FF2B5EF4-FFF2-40B4-BE49-F238E27FC236}">
                <a16:creationId xmlns:a16="http://schemas.microsoft.com/office/drawing/2014/main" id="{FA48153A-FB9A-8A5F-63AB-596FB1A9A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7068" y="3212647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54" name="Graphique 1053">
            <a:extLst>
              <a:ext uri="{FF2B5EF4-FFF2-40B4-BE49-F238E27FC236}">
                <a16:creationId xmlns:a16="http://schemas.microsoft.com/office/drawing/2014/main" id="{28899F90-9991-7D9B-9E2D-6A4DF9FB5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82052" y="792583"/>
            <a:ext cx="720000" cy="720000"/>
          </a:xfrm>
          <a:prstGeom prst="rect">
            <a:avLst/>
          </a:prstGeom>
        </p:spPr>
      </p:pic>
      <p:pic>
        <p:nvPicPr>
          <p:cNvPr id="1055" name="Graphique 1054">
            <a:extLst>
              <a:ext uri="{FF2B5EF4-FFF2-40B4-BE49-F238E27FC236}">
                <a16:creationId xmlns:a16="http://schemas.microsoft.com/office/drawing/2014/main" id="{DA399A16-7690-7EEE-758B-C371481757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0361" y="2450745"/>
            <a:ext cx="360000" cy="360000"/>
          </a:xfrm>
          <a:prstGeom prst="rect">
            <a:avLst/>
          </a:prstGeom>
        </p:spPr>
      </p:pic>
      <p:pic>
        <p:nvPicPr>
          <p:cNvPr id="1056" name="Graphique 1055">
            <a:extLst>
              <a:ext uri="{FF2B5EF4-FFF2-40B4-BE49-F238E27FC236}">
                <a16:creationId xmlns:a16="http://schemas.microsoft.com/office/drawing/2014/main" id="{7BF43D70-E21E-5679-1A01-1BB27D902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6812" y="2784523"/>
            <a:ext cx="360000" cy="360000"/>
          </a:xfrm>
          <a:prstGeom prst="rect">
            <a:avLst/>
          </a:prstGeom>
        </p:spPr>
      </p:pic>
      <p:pic>
        <p:nvPicPr>
          <p:cNvPr id="1057" name="Graphique 1056">
            <a:extLst>
              <a:ext uri="{FF2B5EF4-FFF2-40B4-BE49-F238E27FC236}">
                <a16:creationId xmlns:a16="http://schemas.microsoft.com/office/drawing/2014/main" id="{AB809383-5189-974C-D047-2360F65EC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76252" y="2470621"/>
            <a:ext cx="360000" cy="360000"/>
          </a:xfrm>
          <a:prstGeom prst="rect">
            <a:avLst/>
          </a:prstGeom>
        </p:spPr>
      </p:pic>
      <p:pic>
        <p:nvPicPr>
          <p:cNvPr id="1058" name="Graphique 1057">
            <a:extLst>
              <a:ext uri="{FF2B5EF4-FFF2-40B4-BE49-F238E27FC236}">
                <a16:creationId xmlns:a16="http://schemas.microsoft.com/office/drawing/2014/main" id="{329D07B2-EC8E-954E-B657-B325CA2D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6812" y="3224706"/>
            <a:ext cx="360000" cy="360000"/>
          </a:xfrm>
          <a:prstGeom prst="rect">
            <a:avLst/>
          </a:prstGeom>
        </p:spPr>
      </p:pic>
      <p:pic>
        <p:nvPicPr>
          <p:cNvPr id="1059" name="Graphique 1058">
            <a:extLst>
              <a:ext uri="{FF2B5EF4-FFF2-40B4-BE49-F238E27FC236}">
                <a16:creationId xmlns:a16="http://schemas.microsoft.com/office/drawing/2014/main" id="{5AB0B78A-3BD6-5C2C-AB56-9DF4A3EA3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2750" y="3597353"/>
            <a:ext cx="360000" cy="360000"/>
          </a:xfrm>
          <a:prstGeom prst="rect">
            <a:avLst/>
          </a:prstGeom>
        </p:spPr>
      </p:pic>
      <p:pic>
        <p:nvPicPr>
          <p:cNvPr id="1060" name="Graphique 1059">
            <a:extLst>
              <a:ext uri="{FF2B5EF4-FFF2-40B4-BE49-F238E27FC236}">
                <a16:creationId xmlns:a16="http://schemas.microsoft.com/office/drawing/2014/main" id="{6F145635-B652-2B5E-DE8E-44BFFA9CFF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1706" y="3442432"/>
            <a:ext cx="360000" cy="360000"/>
          </a:xfrm>
          <a:prstGeom prst="rect">
            <a:avLst/>
          </a:prstGeom>
        </p:spPr>
      </p:pic>
      <p:pic>
        <p:nvPicPr>
          <p:cNvPr id="1061" name="Graphique 1060">
            <a:extLst>
              <a:ext uri="{FF2B5EF4-FFF2-40B4-BE49-F238E27FC236}">
                <a16:creationId xmlns:a16="http://schemas.microsoft.com/office/drawing/2014/main" id="{3FF32E8C-F9D2-212A-4160-0EF269789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97630" y="3846936"/>
            <a:ext cx="360000" cy="360000"/>
          </a:xfrm>
          <a:prstGeom prst="rect">
            <a:avLst/>
          </a:prstGeom>
        </p:spPr>
      </p:pic>
      <p:pic>
        <p:nvPicPr>
          <p:cNvPr id="106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2CC44F7-1844-2EE9-4465-71AD63CA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40" y="328641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F689FD8-3559-5A63-D6D7-0A118758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50" y="384299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BDEF18A-5EC4-5501-E3DD-4210C984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5" y="3888502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6E19498-AA75-FCFA-B57A-CB7C92DA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03" y="3286641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2D74956-89CF-AEA2-1FB6-F5FE301A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32" y="3900952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A9BEFE15-A206-92FE-2EB5-866E3CF5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24" y="351486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E748F55-B5BC-ADA9-637F-7F58D3FA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07" y="3576620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0684F3F-3D1C-90B8-1BC5-1BC7D22E6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550" y="332193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3B13F26B-6714-B805-E8DE-5F6D52A7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32" y="3772028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9BB40AC7-0C99-6E23-EFD6-6E39027C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39" y="387227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A00C5A49-5396-5F26-D1C9-3D337AD7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39" y="3222181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45984A5-597A-285D-4BC7-1EE8D3C4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21" y="3278100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DF2F8465-3A36-9A13-F66B-762D7728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16" y="345205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E2988940-956B-F796-04F3-711F7C69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14" y="3928832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5C29B23-7F0E-AADC-87D6-11140559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42" y="314686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2C3C4503-361C-530A-F575-3D699F8D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819" y="393091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18A8601D-AC1B-EA8F-B786-B52C8757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09" y="353937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Graphique 1">
            <a:extLst>
              <a:ext uri="{FF2B5EF4-FFF2-40B4-BE49-F238E27FC236}">
                <a16:creationId xmlns:a16="http://schemas.microsoft.com/office/drawing/2014/main" id="{DA175D67-FF75-53F1-DFA9-49A69768C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3996" y="207258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3" name="Graphique 1">
            <a:extLst>
              <a:ext uri="{FF2B5EF4-FFF2-40B4-BE49-F238E27FC236}">
                <a16:creationId xmlns:a16="http://schemas.microsoft.com/office/drawing/2014/main" id="{6A0ED295-D1F8-21A2-A988-12567C75B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1623" y="242708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4" name="Graphique 1">
            <a:extLst>
              <a:ext uri="{FF2B5EF4-FFF2-40B4-BE49-F238E27FC236}">
                <a16:creationId xmlns:a16="http://schemas.microsoft.com/office/drawing/2014/main" id="{31EA7F79-8495-F0B6-774C-43B13F42E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0610" y="204355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5" name="Graphique 1">
            <a:extLst>
              <a:ext uri="{FF2B5EF4-FFF2-40B4-BE49-F238E27FC236}">
                <a16:creationId xmlns:a16="http://schemas.microsoft.com/office/drawing/2014/main" id="{FDDDA108-FE05-2EB4-DBBB-80BCECDE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6146" y="246939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6" name="Graphique 1">
            <a:extLst>
              <a:ext uri="{FF2B5EF4-FFF2-40B4-BE49-F238E27FC236}">
                <a16:creationId xmlns:a16="http://schemas.microsoft.com/office/drawing/2014/main" id="{AF67FC79-BB31-987B-AE89-A001266C7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5049" y="273958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7" name="Graphique 1">
            <a:extLst>
              <a:ext uri="{FF2B5EF4-FFF2-40B4-BE49-F238E27FC236}">
                <a16:creationId xmlns:a16="http://schemas.microsoft.com/office/drawing/2014/main" id="{C284824F-C47F-A332-3870-20397AB35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0800" y="2790130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8" name="Graphique 1">
            <a:extLst>
              <a:ext uri="{FF2B5EF4-FFF2-40B4-BE49-F238E27FC236}">
                <a16:creationId xmlns:a16="http://schemas.microsoft.com/office/drawing/2014/main" id="{2EF5CE13-2B94-BD3D-8295-451CDCABD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6820" y="226566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9" name="Graphique 1">
            <a:extLst>
              <a:ext uri="{FF2B5EF4-FFF2-40B4-BE49-F238E27FC236}">
                <a16:creationId xmlns:a16="http://schemas.microsoft.com/office/drawing/2014/main" id="{D766C821-0841-9339-A659-DD288987E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8989" y="240355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0" name="Graphique 1">
            <a:extLst>
              <a:ext uri="{FF2B5EF4-FFF2-40B4-BE49-F238E27FC236}">
                <a16:creationId xmlns:a16="http://schemas.microsoft.com/office/drawing/2014/main" id="{E856CCEC-144B-6C24-98D3-12AC0F302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643" y="196801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1" name="Graphique 1">
            <a:extLst>
              <a:ext uri="{FF2B5EF4-FFF2-40B4-BE49-F238E27FC236}">
                <a16:creationId xmlns:a16="http://schemas.microsoft.com/office/drawing/2014/main" id="{6D3FBC27-1729-0868-B29F-58DEF217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8717" y="281815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2" name="Graphique 1">
            <a:extLst>
              <a:ext uri="{FF2B5EF4-FFF2-40B4-BE49-F238E27FC236}">
                <a16:creationId xmlns:a16="http://schemas.microsoft.com/office/drawing/2014/main" id="{47ACDA24-50D4-C4C7-7846-55FCC1D63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0827" y="206403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3" name="Graphique 1">
            <a:extLst>
              <a:ext uri="{FF2B5EF4-FFF2-40B4-BE49-F238E27FC236}">
                <a16:creationId xmlns:a16="http://schemas.microsoft.com/office/drawing/2014/main" id="{34EC3594-107A-534F-2F6E-678E4CB3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2730" y="248754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4" name="Graphique 1">
            <a:extLst>
              <a:ext uri="{FF2B5EF4-FFF2-40B4-BE49-F238E27FC236}">
                <a16:creationId xmlns:a16="http://schemas.microsoft.com/office/drawing/2014/main" id="{FC4C38F4-FA2F-5060-5BBA-4BBDFCD5C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5772" y="206990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5" name="Graphique 1">
            <a:extLst>
              <a:ext uri="{FF2B5EF4-FFF2-40B4-BE49-F238E27FC236}">
                <a16:creationId xmlns:a16="http://schemas.microsoft.com/office/drawing/2014/main" id="{10721E0F-7F75-500B-DBC8-1EDAA5B4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5611" y="348147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6" name="Graphique 1">
            <a:extLst>
              <a:ext uri="{FF2B5EF4-FFF2-40B4-BE49-F238E27FC236}">
                <a16:creationId xmlns:a16="http://schemas.microsoft.com/office/drawing/2014/main" id="{2F4B3590-588C-9526-8F04-23565996C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4580" y="280267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7" name="Graphique 1">
            <a:extLst>
              <a:ext uri="{FF2B5EF4-FFF2-40B4-BE49-F238E27FC236}">
                <a16:creationId xmlns:a16="http://schemas.microsoft.com/office/drawing/2014/main" id="{6BDAB97E-B31D-1263-AA31-AC9F80C16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6395" y="279619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8" name="Graphique 1">
            <a:extLst>
              <a:ext uri="{FF2B5EF4-FFF2-40B4-BE49-F238E27FC236}">
                <a16:creationId xmlns:a16="http://schemas.microsoft.com/office/drawing/2014/main" id="{D4131222-71E5-88C2-5B6A-2AA71604E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6337" y="251431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9" name="Graphique 1">
            <a:extLst>
              <a:ext uri="{FF2B5EF4-FFF2-40B4-BE49-F238E27FC236}">
                <a16:creationId xmlns:a16="http://schemas.microsoft.com/office/drawing/2014/main" id="{6F8F575B-6736-60DA-1827-FEDCBA903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683" y="2870494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100" name="Graphique 1">
            <a:extLst>
              <a:ext uri="{FF2B5EF4-FFF2-40B4-BE49-F238E27FC236}">
                <a16:creationId xmlns:a16="http://schemas.microsoft.com/office/drawing/2014/main" id="{FFE81055-2D08-D453-B83F-3B0A1623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3982" y="2287399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101" name="Graphique 1">
            <a:extLst>
              <a:ext uri="{FF2B5EF4-FFF2-40B4-BE49-F238E27FC236}">
                <a16:creationId xmlns:a16="http://schemas.microsoft.com/office/drawing/2014/main" id="{B0678E89-64B5-8E4F-EBEB-707A39BA5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0655" y="2809198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102" name="Graphique 1">
            <a:extLst>
              <a:ext uri="{FF2B5EF4-FFF2-40B4-BE49-F238E27FC236}">
                <a16:creationId xmlns:a16="http://schemas.microsoft.com/office/drawing/2014/main" id="{30D80FA3-6043-5D4C-C7FA-BEE3DC4F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2483" y="359498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7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07821C0F-5BD2-F405-8533-83BDA443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65" y="2669672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EA3DBF77-D07D-5117-4D9C-D6FC0CF6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77" y="237214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87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CC0CAE-FC80-4A98-EC26-CBC503C9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Quick illustration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D9151-A59F-84EA-6C94-ADF3F706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6</a:t>
            </a:fld>
            <a:endParaRPr lang="en-CA"/>
          </a:p>
        </p:txBody>
      </p:sp>
      <p:pic>
        <p:nvPicPr>
          <p:cNvPr id="1028" name="Picture 4" descr="Cat Generic color fill icon | Freepik">
            <a:extLst>
              <a:ext uri="{FF2B5EF4-FFF2-40B4-BE49-F238E27FC236}">
                <a16:creationId xmlns:a16="http://schemas.microsoft.com/office/drawing/2014/main" id="{1AB73768-46AA-99F7-ECC4-69F0BC405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747" y="-599344"/>
            <a:ext cx="67891" cy="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7DED799-ED4F-CDE3-1FB3-75507BD93A3A}"/>
              </a:ext>
            </a:extLst>
          </p:cNvPr>
          <p:cNvSpPr txBox="1"/>
          <p:nvPr/>
        </p:nvSpPr>
        <p:spPr>
          <a:xfrm>
            <a:off x="5076056" y="1575812"/>
            <a:ext cx="398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Classification metrics</a:t>
            </a:r>
          </a:p>
        </p:txBody>
      </p:sp>
      <p:graphicFrame>
        <p:nvGraphicFramePr>
          <p:cNvPr id="57" name="Tableau 56">
            <a:extLst>
              <a:ext uri="{FF2B5EF4-FFF2-40B4-BE49-F238E27FC236}">
                <a16:creationId xmlns:a16="http://schemas.microsoft.com/office/drawing/2014/main" id="{A4B8FF28-AF5C-BAE2-62ED-68D256995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942177"/>
              </p:ext>
            </p:extLst>
          </p:nvPr>
        </p:nvGraphicFramePr>
        <p:xfrm>
          <a:off x="5114627" y="2006261"/>
          <a:ext cx="3985443" cy="964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0615">
                  <a:extLst>
                    <a:ext uri="{9D8B030D-6E8A-4147-A177-3AD203B41FA5}">
                      <a16:colId xmlns:a16="http://schemas.microsoft.com/office/drawing/2014/main" val="1035711702"/>
                    </a:ext>
                  </a:extLst>
                </a:gridCol>
                <a:gridCol w="1613102">
                  <a:extLst>
                    <a:ext uri="{9D8B030D-6E8A-4147-A177-3AD203B41FA5}">
                      <a16:colId xmlns:a16="http://schemas.microsoft.com/office/drawing/2014/main" val="3521337504"/>
                    </a:ext>
                  </a:extLst>
                </a:gridCol>
                <a:gridCol w="1431726">
                  <a:extLst>
                    <a:ext uri="{9D8B030D-6E8A-4147-A177-3AD203B41FA5}">
                      <a16:colId xmlns:a16="http://schemas.microsoft.com/office/drawing/2014/main" val="4280164589"/>
                    </a:ext>
                  </a:extLst>
                </a:gridCol>
              </a:tblGrid>
              <a:tr h="470472">
                <a:tc>
                  <a:txBody>
                    <a:bodyPr/>
                    <a:lstStyle/>
                    <a:p>
                      <a:pPr algn="ctr" fontAlgn="b"/>
                      <a:endParaRPr lang="en-CA" sz="18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Train set</a:t>
                      </a:r>
                    </a:p>
                    <a:p>
                      <a:pPr algn="ctr" fontAlgn="b"/>
                      <a:r>
                        <a:rPr lang="en-C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(Montréal)</a:t>
                      </a:r>
                      <a:endParaRPr lang="en-CA" sz="16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Test set</a:t>
                      </a:r>
                    </a:p>
                    <a:p>
                      <a:pPr algn="ctr" fontAlgn="b"/>
                      <a:r>
                        <a:rPr lang="en-C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(Sherbrooke)</a:t>
                      </a:r>
                      <a:endParaRPr lang="en-CA" sz="18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1126107"/>
                  </a:ext>
                </a:extLst>
              </a:tr>
              <a:tr h="47047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Accuracy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5206021"/>
                  </a:ext>
                </a:extLst>
              </a:tr>
            </a:tbl>
          </a:graphicData>
        </a:graphic>
      </p:graphicFrame>
      <p:graphicFrame>
        <p:nvGraphicFramePr>
          <p:cNvPr id="1033" name="Tableau 1032">
            <a:extLst>
              <a:ext uri="{FF2B5EF4-FFF2-40B4-BE49-F238E27FC236}">
                <a16:creationId xmlns:a16="http://schemas.microsoft.com/office/drawing/2014/main" id="{84BD71D8-3933-7D0B-355A-08D727AF6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64735"/>
              </p:ext>
            </p:extLst>
          </p:nvPr>
        </p:nvGraphicFramePr>
        <p:xfrm>
          <a:off x="5093571" y="3609120"/>
          <a:ext cx="3985443" cy="940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569">
                  <a:extLst>
                    <a:ext uri="{9D8B030D-6E8A-4147-A177-3AD203B41FA5}">
                      <a16:colId xmlns:a16="http://schemas.microsoft.com/office/drawing/2014/main" val="1035711702"/>
                    </a:ext>
                  </a:extLst>
                </a:gridCol>
                <a:gridCol w="1581204">
                  <a:extLst>
                    <a:ext uri="{9D8B030D-6E8A-4147-A177-3AD203B41FA5}">
                      <a16:colId xmlns:a16="http://schemas.microsoft.com/office/drawing/2014/main" val="3521337504"/>
                    </a:ext>
                  </a:extLst>
                </a:gridCol>
                <a:gridCol w="1410670">
                  <a:extLst>
                    <a:ext uri="{9D8B030D-6E8A-4147-A177-3AD203B41FA5}">
                      <a16:colId xmlns:a16="http://schemas.microsoft.com/office/drawing/2014/main" val="4280164589"/>
                    </a:ext>
                  </a:extLst>
                </a:gridCol>
              </a:tblGrid>
              <a:tr h="470472">
                <a:tc>
                  <a:txBody>
                    <a:bodyPr/>
                    <a:lstStyle/>
                    <a:p>
                      <a:pPr algn="ctr" fontAlgn="b"/>
                      <a:endParaRPr lang="en-CA" sz="1800" b="1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&lt;18 yo</a:t>
                      </a:r>
                      <a:endParaRPr lang="en-CA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&gt;=18yo</a:t>
                      </a:r>
                      <a:endParaRPr lang="en-CA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1126107"/>
                  </a:ext>
                </a:extLst>
              </a:tr>
              <a:tr h="47047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Accuracy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5206021"/>
                  </a:ext>
                </a:extLst>
              </a:tr>
            </a:tbl>
          </a:graphicData>
        </a:graphic>
      </p:graphicFrame>
      <p:sp>
        <p:nvSpPr>
          <p:cNvPr id="1039" name="ZoneTexte 1038">
            <a:extLst>
              <a:ext uri="{FF2B5EF4-FFF2-40B4-BE49-F238E27FC236}">
                <a16:creationId xmlns:a16="http://schemas.microsoft.com/office/drawing/2014/main" id="{C2357363-00BC-391E-40C5-F0FEA40A5E28}"/>
              </a:ext>
            </a:extLst>
          </p:cNvPr>
          <p:cNvSpPr txBox="1"/>
          <p:nvPr/>
        </p:nvSpPr>
        <p:spPr>
          <a:xfrm>
            <a:off x="5087221" y="3145173"/>
            <a:ext cx="398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Metrics by profile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BA5C06-B920-A7F1-E899-E60E7A82BB82}"/>
              </a:ext>
            </a:extLst>
          </p:cNvPr>
          <p:cNvCxnSpPr/>
          <p:nvPr/>
        </p:nvCxnSpPr>
        <p:spPr bwMode="auto">
          <a:xfrm>
            <a:off x="813000" y="3349306"/>
            <a:ext cx="3625808" cy="176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6AD9B0-D3E6-0B7A-7CCA-8CB8BF94B1C1}"/>
              </a:ext>
            </a:extLst>
          </p:cNvPr>
          <p:cNvCxnSpPr/>
          <p:nvPr/>
        </p:nvCxnSpPr>
        <p:spPr bwMode="auto">
          <a:xfrm>
            <a:off x="709069" y="2008887"/>
            <a:ext cx="0" cy="2326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6B9795F-8BBA-37B9-516B-1F1EF67597F6}"/>
              </a:ext>
            </a:extLst>
          </p:cNvPr>
          <p:cNvCxnSpPr/>
          <p:nvPr/>
        </p:nvCxnSpPr>
        <p:spPr bwMode="auto">
          <a:xfrm>
            <a:off x="813000" y="4488059"/>
            <a:ext cx="344432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9A8F633-A882-2C45-202C-A048E32A9A49}"/>
              </a:ext>
            </a:extLst>
          </p:cNvPr>
          <p:cNvSpPr txBox="1"/>
          <p:nvPr/>
        </p:nvSpPr>
        <p:spPr>
          <a:xfrm rot="16200000">
            <a:off x="3934315" y="3330237"/>
            <a:ext cx="1008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Sick</a:t>
            </a:r>
            <a:endParaRPr lang="en-CA" sz="1600" b="1" dirty="0">
              <a:ln w="3175">
                <a:solidFill>
                  <a:srgbClr val="827768"/>
                </a:solidFill>
              </a:ln>
              <a:solidFill>
                <a:srgbClr val="FFB978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F4FDA3D-3EB2-4E4F-69D4-5BF3808B754B}"/>
              </a:ext>
            </a:extLst>
          </p:cNvPr>
          <p:cNvSpPr txBox="1"/>
          <p:nvPr/>
        </p:nvSpPr>
        <p:spPr>
          <a:xfrm rot="16200000">
            <a:off x="3922112" y="2673685"/>
            <a:ext cx="1008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n w="3175">
                  <a:solidFill>
                    <a:srgbClr val="827768"/>
                  </a:solidFill>
                </a:ln>
                <a:solidFill>
                  <a:srgbClr val="0070C0"/>
                </a:solidFill>
              </a:rPr>
              <a:t>Healthy</a:t>
            </a:r>
            <a:endParaRPr lang="en-CA" sz="1600" b="1" dirty="0">
              <a:ln w="3175">
                <a:solidFill>
                  <a:srgbClr val="827768"/>
                </a:solidFill>
              </a:ln>
              <a:solidFill>
                <a:srgbClr val="FFB978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34C3C0-8AA2-0061-08E7-A3CE4A5EDCDE}"/>
              </a:ext>
            </a:extLst>
          </p:cNvPr>
          <p:cNvSpPr txBox="1"/>
          <p:nvPr/>
        </p:nvSpPr>
        <p:spPr>
          <a:xfrm>
            <a:off x="152196" y="1776742"/>
            <a:ext cx="408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/>
              <a:t>Test set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2AEEA6-4EF6-6BDF-2F64-53C43C14214D}"/>
              </a:ext>
            </a:extLst>
          </p:cNvPr>
          <p:cNvSpPr txBox="1"/>
          <p:nvPr/>
        </p:nvSpPr>
        <p:spPr>
          <a:xfrm rot="16200000">
            <a:off x="-808379" y="305756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Activity level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AD4AEA-3654-888B-5A94-B5106FAC920B}"/>
              </a:ext>
            </a:extLst>
          </p:cNvPr>
          <p:cNvSpPr txBox="1"/>
          <p:nvPr/>
        </p:nvSpPr>
        <p:spPr>
          <a:xfrm rot="16200000">
            <a:off x="195371" y="38966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Less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E459B9-8098-EDE0-667D-860FCBCBADDA}"/>
              </a:ext>
            </a:extLst>
          </p:cNvPr>
          <p:cNvSpPr txBox="1"/>
          <p:nvPr/>
        </p:nvSpPr>
        <p:spPr>
          <a:xfrm rot="16200000">
            <a:off x="168953" y="224937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More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79C0598-9A6A-4F7B-A063-9A7004B93501}"/>
              </a:ext>
            </a:extLst>
          </p:cNvPr>
          <p:cNvSpPr txBox="1"/>
          <p:nvPr/>
        </p:nvSpPr>
        <p:spPr>
          <a:xfrm>
            <a:off x="2310818" y="468183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Age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C069E9-6344-9D05-FEA3-5351F6B22737}"/>
              </a:ext>
            </a:extLst>
          </p:cNvPr>
          <p:cNvSpPr txBox="1"/>
          <p:nvPr/>
        </p:nvSpPr>
        <p:spPr>
          <a:xfrm>
            <a:off x="1725429" y="4461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18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67682C7-8097-0FC1-0C4F-A1A5162643BE}"/>
              </a:ext>
            </a:extLst>
          </p:cNvPr>
          <p:cNvSpPr txBox="1"/>
          <p:nvPr/>
        </p:nvSpPr>
        <p:spPr>
          <a:xfrm>
            <a:off x="3836811" y="44971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70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5058DF2-8AC5-2F60-DF6A-ABD64995D010}"/>
              </a:ext>
            </a:extLst>
          </p:cNvPr>
          <p:cNvSpPr txBox="1"/>
          <p:nvPr/>
        </p:nvSpPr>
        <p:spPr>
          <a:xfrm>
            <a:off x="679533" y="44960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0</a:t>
            </a:r>
          </a:p>
        </p:txBody>
      </p:sp>
      <p:pic>
        <p:nvPicPr>
          <p:cNvPr id="43" name="Graphique 42">
            <a:extLst>
              <a:ext uri="{FF2B5EF4-FFF2-40B4-BE49-F238E27FC236}">
                <a16:creationId xmlns:a16="http://schemas.microsoft.com/office/drawing/2014/main" id="{D826C457-093B-BA6E-67B2-6B92EE36C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0120" y="2912253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grpSp>
        <p:nvGrpSpPr>
          <p:cNvPr id="45" name="Graphique 39">
            <a:extLst>
              <a:ext uri="{FF2B5EF4-FFF2-40B4-BE49-F238E27FC236}">
                <a16:creationId xmlns:a16="http://schemas.microsoft.com/office/drawing/2014/main" id="{3A49CEBC-E729-1275-7AB6-903D1C10359C}"/>
              </a:ext>
            </a:extLst>
          </p:cNvPr>
          <p:cNvGrpSpPr/>
          <p:nvPr/>
        </p:nvGrpSpPr>
        <p:grpSpPr>
          <a:xfrm>
            <a:off x="860590" y="2306670"/>
            <a:ext cx="360036" cy="324440"/>
            <a:chOff x="5957630" y="2157157"/>
            <a:chExt cx="360036" cy="324440"/>
          </a:xfrm>
          <a:solidFill>
            <a:srgbClr val="0070C0"/>
          </a:solidFill>
        </p:grpSpPr>
        <p:sp>
          <p:nvSpPr>
            <p:cNvPr id="1029" name="Forme libre : forme 1028">
              <a:extLst>
                <a:ext uri="{FF2B5EF4-FFF2-40B4-BE49-F238E27FC236}">
                  <a16:creationId xmlns:a16="http://schemas.microsoft.com/office/drawing/2014/main" id="{AF272012-4367-CEA3-B4F2-26E2C42E1B29}"/>
                </a:ext>
              </a:extLst>
            </p:cNvPr>
            <p:cNvSpPr/>
            <p:nvPr/>
          </p:nvSpPr>
          <p:spPr>
            <a:xfrm>
              <a:off x="6048272" y="2341965"/>
              <a:ext cx="28591" cy="28591"/>
            </a:xfrm>
            <a:custGeom>
              <a:avLst/>
              <a:gdLst>
                <a:gd name="connsiteX0" fmla="*/ 28592 w 28591"/>
                <a:gd name="connsiteY0" fmla="*/ 14296 h 28591"/>
                <a:gd name="connsiteX1" fmla="*/ 14296 w 28591"/>
                <a:gd name="connsiteY1" fmla="*/ 28592 h 28591"/>
                <a:gd name="connsiteX2" fmla="*/ 0 w 28591"/>
                <a:gd name="connsiteY2" fmla="*/ 14296 h 28591"/>
                <a:gd name="connsiteX3" fmla="*/ 14296 w 28591"/>
                <a:gd name="connsiteY3" fmla="*/ 0 h 28591"/>
                <a:gd name="connsiteX4" fmla="*/ 28592 w 28591"/>
                <a:gd name="connsiteY4" fmla="*/ 14296 h 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1" h="28591">
                  <a:moveTo>
                    <a:pt x="28592" y="14296"/>
                  </a:moveTo>
                  <a:cubicBezTo>
                    <a:pt x="28592" y="22191"/>
                    <a:pt x="22191" y="28592"/>
                    <a:pt x="14296" y="28592"/>
                  </a:cubicBezTo>
                  <a:cubicBezTo>
                    <a:pt x="6400" y="28592"/>
                    <a:pt x="0" y="22191"/>
                    <a:pt x="0" y="14296"/>
                  </a:cubicBezTo>
                  <a:cubicBezTo>
                    <a:pt x="0" y="6400"/>
                    <a:pt x="6400" y="0"/>
                    <a:pt x="14296" y="0"/>
                  </a:cubicBezTo>
                  <a:cubicBezTo>
                    <a:pt x="22191" y="0"/>
                    <a:pt x="28592" y="6400"/>
                    <a:pt x="28592" y="14296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34" name="Forme libre : forme 1033">
              <a:extLst>
                <a:ext uri="{FF2B5EF4-FFF2-40B4-BE49-F238E27FC236}">
                  <a16:creationId xmlns:a16="http://schemas.microsoft.com/office/drawing/2014/main" id="{EA5022D8-B55B-27E9-9A9B-660685B50415}"/>
                </a:ext>
              </a:extLst>
            </p:cNvPr>
            <p:cNvSpPr/>
            <p:nvPr/>
          </p:nvSpPr>
          <p:spPr>
            <a:xfrm>
              <a:off x="6198430" y="2341965"/>
              <a:ext cx="28591" cy="28591"/>
            </a:xfrm>
            <a:custGeom>
              <a:avLst/>
              <a:gdLst>
                <a:gd name="connsiteX0" fmla="*/ 28592 w 28591"/>
                <a:gd name="connsiteY0" fmla="*/ 14296 h 28591"/>
                <a:gd name="connsiteX1" fmla="*/ 14296 w 28591"/>
                <a:gd name="connsiteY1" fmla="*/ 28592 h 28591"/>
                <a:gd name="connsiteX2" fmla="*/ 0 w 28591"/>
                <a:gd name="connsiteY2" fmla="*/ 14296 h 28591"/>
                <a:gd name="connsiteX3" fmla="*/ 14296 w 28591"/>
                <a:gd name="connsiteY3" fmla="*/ 0 h 28591"/>
                <a:gd name="connsiteX4" fmla="*/ 28592 w 28591"/>
                <a:gd name="connsiteY4" fmla="*/ 14296 h 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1" h="28591">
                  <a:moveTo>
                    <a:pt x="28592" y="14296"/>
                  </a:moveTo>
                  <a:cubicBezTo>
                    <a:pt x="28592" y="22191"/>
                    <a:pt x="22191" y="28592"/>
                    <a:pt x="14296" y="28592"/>
                  </a:cubicBezTo>
                  <a:cubicBezTo>
                    <a:pt x="6400" y="28592"/>
                    <a:pt x="0" y="22191"/>
                    <a:pt x="0" y="14296"/>
                  </a:cubicBezTo>
                  <a:cubicBezTo>
                    <a:pt x="0" y="6400"/>
                    <a:pt x="6400" y="0"/>
                    <a:pt x="14296" y="0"/>
                  </a:cubicBezTo>
                  <a:cubicBezTo>
                    <a:pt x="22191" y="0"/>
                    <a:pt x="28592" y="6400"/>
                    <a:pt x="28592" y="14296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40" name="Forme libre : forme 1039">
              <a:extLst>
                <a:ext uri="{FF2B5EF4-FFF2-40B4-BE49-F238E27FC236}">
                  <a16:creationId xmlns:a16="http://schemas.microsoft.com/office/drawing/2014/main" id="{CEAE765E-604F-905E-DBD7-7F857C2B4E01}"/>
                </a:ext>
              </a:extLst>
            </p:cNvPr>
            <p:cNvSpPr/>
            <p:nvPr/>
          </p:nvSpPr>
          <p:spPr>
            <a:xfrm>
              <a:off x="5957630" y="2157157"/>
              <a:ext cx="360036" cy="324440"/>
            </a:xfrm>
            <a:custGeom>
              <a:avLst/>
              <a:gdLst>
                <a:gd name="connsiteX0" fmla="*/ 360036 w 360036"/>
                <a:gd name="connsiteY0" fmla="*/ 193037 h 324440"/>
                <a:gd name="connsiteX1" fmla="*/ 325317 w 360036"/>
                <a:gd name="connsiteY1" fmla="*/ 151547 h 324440"/>
                <a:gd name="connsiteX2" fmla="*/ 325317 w 360036"/>
                <a:gd name="connsiteY2" fmla="*/ 145299 h 324440"/>
                <a:gd name="connsiteX3" fmla="*/ 180019 w 360036"/>
                <a:gd name="connsiteY3" fmla="*/ 0 h 324440"/>
                <a:gd name="connsiteX4" fmla="*/ 34720 w 360036"/>
                <a:gd name="connsiteY4" fmla="*/ 145299 h 324440"/>
                <a:gd name="connsiteX5" fmla="*/ 34720 w 360036"/>
                <a:gd name="connsiteY5" fmla="*/ 151547 h 324440"/>
                <a:gd name="connsiteX6" fmla="*/ 0 w 360036"/>
                <a:gd name="connsiteY6" fmla="*/ 193037 h 324440"/>
                <a:gd name="connsiteX7" fmla="*/ 35229 w 360036"/>
                <a:gd name="connsiteY7" fmla="*/ 234619 h 324440"/>
                <a:gd name="connsiteX8" fmla="*/ 78896 w 360036"/>
                <a:gd name="connsiteY8" fmla="*/ 304994 h 324440"/>
                <a:gd name="connsiteX9" fmla="*/ 180019 w 360036"/>
                <a:gd name="connsiteY9" fmla="*/ 324441 h 324440"/>
                <a:gd name="connsiteX10" fmla="*/ 281141 w 360036"/>
                <a:gd name="connsiteY10" fmla="*/ 304994 h 324440"/>
                <a:gd name="connsiteX11" fmla="*/ 324808 w 360036"/>
                <a:gd name="connsiteY11" fmla="*/ 234619 h 324440"/>
                <a:gd name="connsiteX12" fmla="*/ 360036 w 360036"/>
                <a:gd name="connsiteY12" fmla="*/ 193037 h 324440"/>
                <a:gd name="connsiteX13" fmla="*/ 14884 w 360036"/>
                <a:gd name="connsiteY13" fmla="*/ 193037 h 324440"/>
                <a:gd name="connsiteX14" fmla="*/ 34719 w 360036"/>
                <a:gd name="connsiteY14" fmla="*/ 166800 h 324440"/>
                <a:gd name="connsiteX15" fmla="*/ 34719 w 360036"/>
                <a:gd name="connsiteY15" fmla="*/ 219274 h 324440"/>
                <a:gd name="connsiteX16" fmla="*/ 14884 w 360036"/>
                <a:gd name="connsiteY16" fmla="*/ 193037 h 324440"/>
                <a:gd name="connsiteX17" fmla="*/ 310433 w 360036"/>
                <a:gd name="connsiteY17" fmla="*/ 222907 h 324440"/>
                <a:gd name="connsiteX18" fmla="*/ 273854 w 360036"/>
                <a:gd name="connsiteY18" fmla="*/ 292015 h 324440"/>
                <a:gd name="connsiteX19" fmla="*/ 180018 w 360036"/>
                <a:gd name="connsiteY19" fmla="*/ 309557 h 324440"/>
                <a:gd name="connsiteX20" fmla="*/ 180018 w 360036"/>
                <a:gd name="connsiteY20" fmla="*/ 309557 h 324440"/>
                <a:gd name="connsiteX21" fmla="*/ 86181 w 360036"/>
                <a:gd name="connsiteY21" fmla="*/ 292015 h 324440"/>
                <a:gd name="connsiteX22" fmla="*/ 49603 w 360036"/>
                <a:gd name="connsiteY22" fmla="*/ 222907 h 324440"/>
                <a:gd name="connsiteX23" fmla="*/ 49603 w 360036"/>
                <a:gd name="connsiteY23" fmla="*/ 145299 h 324440"/>
                <a:gd name="connsiteX24" fmla="*/ 142550 w 360036"/>
                <a:gd name="connsiteY24" fmla="*/ 20378 h 324440"/>
                <a:gd name="connsiteX25" fmla="*/ 205254 w 360036"/>
                <a:gd name="connsiteY25" fmla="*/ 71816 h 324440"/>
                <a:gd name="connsiteX26" fmla="*/ 175548 w 360036"/>
                <a:gd name="connsiteY26" fmla="*/ 101522 h 324440"/>
                <a:gd name="connsiteX27" fmla="*/ 153272 w 360036"/>
                <a:gd name="connsiteY27" fmla="*/ 79246 h 324440"/>
                <a:gd name="connsiteX28" fmla="*/ 169605 w 360036"/>
                <a:gd name="connsiteY28" fmla="*/ 62913 h 324440"/>
                <a:gd name="connsiteX29" fmla="*/ 177047 w 360036"/>
                <a:gd name="connsiteY29" fmla="*/ 55471 h 324440"/>
                <a:gd name="connsiteX30" fmla="*/ 169605 w 360036"/>
                <a:gd name="connsiteY30" fmla="*/ 48029 h 324440"/>
                <a:gd name="connsiteX31" fmla="*/ 138388 w 360036"/>
                <a:gd name="connsiteY31" fmla="*/ 79246 h 324440"/>
                <a:gd name="connsiteX32" fmla="*/ 175548 w 360036"/>
                <a:gd name="connsiteY32" fmla="*/ 116406 h 324440"/>
                <a:gd name="connsiteX33" fmla="*/ 220138 w 360036"/>
                <a:gd name="connsiteY33" fmla="*/ 71816 h 324440"/>
                <a:gd name="connsiteX34" fmla="*/ 199378 w 360036"/>
                <a:gd name="connsiteY34" fmla="*/ 27360 h 324440"/>
                <a:gd name="connsiteX35" fmla="*/ 181799 w 360036"/>
                <a:gd name="connsiteY35" fmla="*/ 14906 h 324440"/>
                <a:gd name="connsiteX36" fmla="*/ 310433 w 360036"/>
                <a:gd name="connsiteY36" fmla="*/ 145298 h 324440"/>
                <a:gd name="connsiteX37" fmla="*/ 310433 w 360036"/>
                <a:gd name="connsiteY37" fmla="*/ 222907 h 324440"/>
                <a:gd name="connsiteX38" fmla="*/ 325316 w 360036"/>
                <a:gd name="connsiteY38" fmla="*/ 219274 h 324440"/>
                <a:gd name="connsiteX39" fmla="*/ 325316 w 360036"/>
                <a:gd name="connsiteY39" fmla="*/ 166800 h 324440"/>
                <a:gd name="connsiteX40" fmla="*/ 345152 w 360036"/>
                <a:gd name="connsiteY40" fmla="*/ 193037 h 324440"/>
                <a:gd name="connsiteX41" fmla="*/ 325316 w 360036"/>
                <a:gd name="connsiteY41" fmla="*/ 219274 h 32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60036" h="324440">
                  <a:moveTo>
                    <a:pt x="360036" y="193037"/>
                  </a:moveTo>
                  <a:cubicBezTo>
                    <a:pt x="360036" y="172329"/>
                    <a:pt x="345026" y="155073"/>
                    <a:pt x="325317" y="151547"/>
                  </a:cubicBezTo>
                  <a:lnTo>
                    <a:pt x="325317" y="145299"/>
                  </a:lnTo>
                  <a:cubicBezTo>
                    <a:pt x="325317" y="65180"/>
                    <a:pt x="260137" y="0"/>
                    <a:pt x="180019" y="0"/>
                  </a:cubicBezTo>
                  <a:cubicBezTo>
                    <a:pt x="99901" y="0"/>
                    <a:pt x="34720" y="65180"/>
                    <a:pt x="34720" y="145299"/>
                  </a:cubicBezTo>
                  <a:lnTo>
                    <a:pt x="34720" y="151547"/>
                  </a:lnTo>
                  <a:cubicBezTo>
                    <a:pt x="15010" y="155073"/>
                    <a:pt x="0" y="172330"/>
                    <a:pt x="0" y="193037"/>
                  </a:cubicBezTo>
                  <a:cubicBezTo>
                    <a:pt x="0" y="213924"/>
                    <a:pt x="15269" y="231301"/>
                    <a:pt x="35229" y="234619"/>
                  </a:cubicBezTo>
                  <a:cubicBezTo>
                    <a:pt x="38038" y="266632"/>
                    <a:pt x="52685" y="290278"/>
                    <a:pt x="78896" y="304994"/>
                  </a:cubicBezTo>
                  <a:cubicBezTo>
                    <a:pt x="102205" y="318080"/>
                    <a:pt x="135283" y="324441"/>
                    <a:pt x="180019" y="324441"/>
                  </a:cubicBezTo>
                  <a:cubicBezTo>
                    <a:pt x="224754" y="324441"/>
                    <a:pt x="257832" y="318079"/>
                    <a:pt x="281141" y="304994"/>
                  </a:cubicBezTo>
                  <a:cubicBezTo>
                    <a:pt x="307353" y="290278"/>
                    <a:pt x="321999" y="266633"/>
                    <a:pt x="324808" y="234619"/>
                  </a:cubicBezTo>
                  <a:cubicBezTo>
                    <a:pt x="344767" y="231301"/>
                    <a:pt x="360036" y="213924"/>
                    <a:pt x="360036" y="193037"/>
                  </a:cubicBezTo>
                  <a:close/>
                  <a:moveTo>
                    <a:pt x="14884" y="193037"/>
                  </a:moveTo>
                  <a:cubicBezTo>
                    <a:pt x="14884" y="180577"/>
                    <a:pt x="23286" y="170048"/>
                    <a:pt x="34719" y="166800"/>
                  </a:cubicBezTo>
                  <a:lnTo>
                    <a:pt x="34719" y="219274"/>
                  </a:lnTo>
                  <a:cubicBezTo>
                    <a:pt x="23286" y="216027"/>
                    <a:pt x="14884" y="205499"/>
                    <a:pt x="14884" y="193037"/>
                  </a:cubicBezTo>
                  <a:close/>
                  <a:moveTo>
                    <a:pt x="310433" y="222907"/>
                  </a:moveTo>
                  <a:cubicBezTo>
                    <a:pt x="310433" y="255591"/>
                    <a:pt x="298468" y="278196"/>
                    <a:pt x="273854" y="292015"/>
                  </a:cubicBezTo>
                  <a:cubicBezTo>
                    <a:pt x="252828" y="303820"/>
                    <a:pt x="222134" y="309557"/>
                    <a:pt x="180018" y="309557"/>
                  </a:cubicBezTo>
                  <a:lnTo>
                    <a:pt x="180018" y="309557"/>
                  </a:lnTo>
                  <a:cubicBezTo>
                    <a:pt x="137901" y="309557"/>
                    <a:pt x="107207" y="303820"/>
                    <a:pt x="86181" y="292015"/>
                  </a:cubicBezTo>
                  <a:cubicBezTo>
                    <a:pt x="61568" y="278196"/>
                    <a:pt x="49603" y="255591"/>
                    <a:pt x="49603" y="222907"/>
                  </a:cubicBezTo>
                  <a:lnTo>
                    <a:pt x="49603" y="145299"/>
                  </a:lnTo>
                  <a:cubicBezTo>
                    <a:pt x="49603" y="86407"/>
                    <a:pt x="88845" y="36516"/>
                    <a:pt x="142550" y="20378"/>
                  </a:cubicBezTo>
                  <a:cubicBezTo>
                    <a:pt x="183464" y="20895"/>
                    <a:pt x="205254" y="50430"/>
                    <a:pt x="205254" y="71816"/>
                  </a:cubicBezTo>
                  <a:cubicBezTo>
                    <a:pt x="205254" y="88195"/>
                    <a:pt x="191928" y="101522"/>
                    <a:pt x="175548" y="101522"/>
                  </a:cubicBezTo>
                  <a:cubicBezTo>
                    <a:pt x="163264" y="101522"/>
                    <a:pt x="153272" y="91528"/>
                    <a:pt x="153272" y="79246"/>
                  </a:cubicBezTo>
                  <a:cubicBezTo>
                    <a:pt x="153272" y="70240"/>
                    <a:pt x="160598" y="62913"/>
                    <a:pt x="169605" y="62913"/>
                  </a:cubicBezTo>
                  <a:cubicBezTo>
                    <a:pt x="173714" y="62913"/>
                    <a:pt x="177047" y="59580"/>
                    <a:pt x="177047" y="55471"/>
                  </a:cubicBezTo>
                  <a:cubicBezTo>
                    <a:pt x="177047" y="51361"/>
                    <a:pt x="173714" y="48029"/>
                    <a:pt x="169605" y="48029"/>
                  </a:cubicBezTo>
                  <a:cubicBezTo>
                    <a:pt x="152392" y="48029"/>
                    <a:pt x="138388" y="62033"/>
                    <a:pt x="138388" y="79246"/>
                  </a:cubicBezTo>
                  <a:cubicBezTo>
                    <a:pt x="138388" y="99736"/>
                    <a:pt x="155058" y="116406"/>
                    <a:pt x="175548" y="116406"/>
                  </a:cubicBezTo>
                  <a:cubicBezTo>
                    <a:pt x="200135" y="116406"/>
                    <a:pt x="220138" y="96403"/>
                    <a:pt x="220138" y="71816"/>
                  </a:cubicBezTo>
                  <a:cubicBezTo>
                    <a:pt x="220138" y="56369"/>
                    <a:pt x="212377" y="39751"/>
                    <a:pt x="199378" y="27360"/>
                  </a:cubicBezTo>
                  <a:cubicBezTo>
                    <a:pt x="194176" y="22402"/>
                    <a:pt x="188257" y="18238"/>
                    <a:pt x="181799" y="14906"/>
                  </a:cubicBezTo>
                  <a:cubicBezTo>
                    <a:pt x="252891" y="15864"/>
                    <a:pt x="310433" y="73982"/>
                    <a:pt x="310433" y="145298"/>
                  </a:cubicBezTo>
                  <a:lnTo>
                    <a:pt x="310433" y="222907"/>
                  </a:lnTo>
                  <a:close/>
                  <a:moveTo>
                    <a:pt x="325316" y="219274"/>
                  </a:moveTo>
                  <a:lnTo>
                    <a:pt x="325316" y="166800"/>
                  </a:lnTo>
                  <a:cubicBezTo>
                    <a:pt x="336750" y="170048"/>
                    <a:pt x="345152" y="180577"/>
                    <a:pt x="345152" y="193037"/>
                  </a:cubicBezTo>
                  <a:cubicBezTo>
                    <a:pt x="345152" y="205498"/>
                    <a:pt x="336751" y="216027"/>
                    <a:pt x="325316" y="219274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41" name="Forme libre : forme 1040">
              <a:extLst>
                <a:ext uri="{FF2B5EF4-FFF2-40B4-BE49-F238E27FC236}">
                  <a16:creationId xmlns:a16="http://schemas.microsoft.com/office/drawing/2014/main" id="{4952B253-1698-6BFA-4566-6CE6C932E747}"/>
                </a:ext>
              </a:extLst>
            </p:cNvPr>
            <p:cNvSpPr/>
            <p:nvPr/>
          </p:nvSpPr>
          <p:spPr>
            <a:xfrm>
              <a:off x="6082061" y="2386722"/>
              <a:ext cx="111173" cy="63028"/>
            </a:xfrm>
            <a:custGeom>
              <a:avLst/>
              <a:gdLst>
                <a:gd name="connsiteX0" fmla="*/ 103731 w 111173"/>
                <a:gd name="connsiteY0" fmla="*/ 0 h 63028"/>
                <a:gd name="connsiteX1" fmla="*/ 7442 w 111173"/>
                <a:gd name="connsiteY1" fmla="*/ 0 h 63028"/>
                <a:gd name="connsiteX2" fmla="*/ 0 w 111173"/>
                <a:gd name="connsiteY2" fmla="*/ 7442 h 63028"/>
                <a:gd name="connsiteX3" fmla="*/ 55586 w 111173"/>
                <a:gd name="connsiteY3" fmla="*/ 63029 h 63028"/>
                <a:gd name="connsiteX4" fmla="*/ 111173 w 111173"/>
                <a:gd name="connsiteY4" fmla="*/ 7442 h 63028"/>
                <a:gd name="connsiteX5" fmla="*/ 103731 w 111173"/>
                <a:gd name="connsiteY5" fmla="*/ 0 h 63028"/>
                <a:gd name="connsiteX6" fmla="*/ 55586 w 111173"/>
                <a:gd name="connsiteY6" fmla="*/ 48145 h 63028"/>
                <a:gd name="connsiteX7" fmla="*/ 15566 w 111173"/>
                <a:gd name="connsiteY7" fmla="*/ 14884 h 63028"/>
                <a:gd name="connsiteX8" fmla="*/ 41756 w 111173"/>
                <a:gd name="connsiteY8" fmla="*/ 14884 h 63028"/>
                <a:gd name="connsiteX9" fmla="*/ 41756 w 111173"/>
                <a:gd name="connsiteY9" fmla="*/ 21928 h 63028"/>
                <a:gd name="connsiteX10" fmla="*/ 49198 w 111173"/>
                <a:gd name="connsiteY10" fmla="*/ 29370 h 63028"/>
                <a:gd name="connsiteX11" fmla="*/ 56640 w 111173"/>
                <a:gd name="connsiteY11" fmla="*/ 21928 h 63028"/>
                <a:gd name="connsiteX12" fmla="*/ 56640 w 111173"/>
                <a:gd name="connsiteY12" fmla="*/ 14884 h 63028"/>
                <a:gd name="connsiteX13" fmla="*/ 95608 w 111173"/>
                <a:gd name="connsiteY13" fmla="*/ 14884 h 63028"/>
                <a:gd name="connsiteX14" fmla="*/ 55586 w 111173"/>
                <a:gd name="connsiteY14" fmla="*/ 48145 h 6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173" h="63028">
                  <a:moveTo>
                    <a:pt x="103731" y="0"/>
                  </a:moveTo>
                  <a:lnTo>
                    <a:pt x="7442" y="0"/>
                  </a:lnTo>
                  <a:cubicBezTo>
                    <a:pt x="3332" y="0"/>
                    <a:pt x="0" y="3332"/>
                    <a:pt x="0" y="7442"/>
                  </a:cubicBezTo>
                  <a:cubicBezTo>
                    <a:pt x="0" y="38092"/>
                    <a:pt x="24936" y="63029"/>
                    <a:pt x="55586" y="63029"/>
                  </a:cubicBezTo>
                  <a:cubicBezTo>
                    <a:pt x="86237" y="63029"/>
                    <a:pt x="111173" y="38093"/>
                    <a:pt x="111173" y="7442"/>
                  </a:cubicBezTo>
                  <a:cubicBezTo>
                    <a:pt x="111173" y="3332"/>
                    <a:pt x="107841" y="0"/>
                    <a:pt x="103731" y="0"/>
                  </a:cubicBezTo>
                  <a:close/>
                  <a:moveTo>
                    <a:pt x="55586" y="48145"/>
                  </a:moveTo>
                  <a:cubicBezTo>
                    <a:pt x="35684" y="48145"/>
                    <a:pt x="19072" y="33786"/>
                    <a:pt x="15566" y="14884"/>
                  </a:cubicBezTo>
                  <a:lnTo>
                    <a:pt x="41756" y="14884"/>
                  </a:lnTo>
                  <a:lnTo>
                    <a:pt x="41756" y="21928"/>
                  </a:lnTo>
                  <a:cubicBezTo>
                    <a:pt x="41756" y="26038"/>
                    <a:pt x="45088" y="29370"/>
                    <a:pt x="49198" y="29370"/>
                  </a:cubicBezTo>
                  <a:cubicBezTo>
                    <a:pt x="53308" y="29370"/>
                    <a:pt x="56640" y="26038"/>
                    <a:pt x="56640" y="21928"/>
                  </a:cubicBezTo>
                  <a:lnTo>
                    <a:pt x="56640" y="14884"/>
                  </a:lnTo>
                  <a:lnTo>
                    <a:pt x="95608" y="14884"/>
                  </a:lnTo>
                  <a:cubicBezTo>
                    <a:pt x="92100" y="33786"/>
                    <a:pt x="75489" y="48145"/>
                    <a:pt x="55586" y="48145"/>
                  </a:cubicBezTo>
                  <a:close/>
                </a:path>
              </a:pathLst>
            </a:custGeom>
            <a:solidFill>
              <a:srgbClr val="0070C0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1042" name="Graphique 1041">
            <a:extLst>
              <a:ext uri="{FF2B5EF4-FFF2-40B4-BE49-F238E27FC236}">
                <a16:creationId xmlns:a16="http://schemas.microsoft.com/office/drawing/2014/main" id="{CD8E30D9-428A-AF05-C457-05C60AB8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460" y="2933214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43" name="Graphique 1042">
            <a:extLst>
              <a:ext uri="{FF2B5EF4-FFF2-40B4-BE49-F238E27FC236}">
                <a16:creationId xmlns:a16="http://schemas.microsoft.com/office/drawing/2014/main" id="{9222E898-A261-8CEB-DECC-84C35F0B7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632" y="2541663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47" name="Graphique 1046">
            <a:extLst>
              <a:ext uri="{FF2B5EF4-FFF2-40B4-BE49-F238E27FC236}">
                <a16:creationId xmlns:a16="http://schemas.microsoft.com/office/drawing/2014/main" id="{46EF12FE-A135-C179-CA29-0634CCF8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260" y="3427155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48" name="Graphique 1047">
            <a:extLst>
              <a:ext uri="{FF2B5EF4-FFF2-40B4-BE49-F238E27FC236}">
                <a16:creationId xmlns:a16="http://schemas.microsoft.com/office/drawing/2014/main" id="{34F6D9E0-CEDA-686A-495B-9DBDFA981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472" y="3710972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49" name="Graphique 1048">
            <a:extLst>
              <a:ext uri="{FF2B5EF4-FFF2-40B4-BE49-F238E27FC236}">
                <a16:creationId xmlns:a16="http://schemas.microsoft.com/office/drawing/2014/main" id="{805CFEBB-5C9B-F9E3-9193-9F0E15152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0007" y="3885982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50" name="Graphique 1049">
            <a:extLst>
              <a:ext uri="{FF2B5EF4-FFF2-40B4-BE49-F238E27FC236}">
                <a16:creationId xmlns:a16="http://schemas.microsoft.com/office/drawing/2014/main" id="{94966DCB-E438-4042-9E5C-F4867F2BB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0046" y="3353743"/>
            <a:ext cx="360000" cy="36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051" name="Graphique 1050">
            <a:extLst>
              <a:ext uri="{FF2B5EF4-FFF2-40B4-BE49-F238E27FC236}">
                <a16:creationId xmlns:a16="http://schemas.microsoft.com/office/drawing/2014/main" id="{1023F7C4-811E-730E-D9E5-227B96AC5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3339" y="2591841"/>
            <a:ext cx="360000" cy="360000"/>
          </a:xfrm>
          <a:prstGeom prst="rect">
            <a:avLst/>
          </a:prstGeom>
        </p:spPr>
      </p:pic>
      <p:pic>
        <p:nvPicPr>
          <p:cNvPr id="1052" name="Graphique 1051">
            <a:extLst>
              <a:ext uri="{FF2B5EF4-FFF2-40B4-BE49-F238E27FC236}">
                <a16:creationId xmlns:a16="http://schemas.microsoft.com/office/drawing/2014/main" id="{9B3CB096-539A-4D4C-4F56-FEC9AC4FD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790" y="2925619"/>
            <a:ext cx="360000" cy="360000"/>
          </a:xfrm>
          <a:prstGeom prst="rect">
            <a:avLst/>
          </a:prstGeom>
        </p:spPr>
      </p:pic>
      <p:pic>
        <p:nvPicPr>
          <p:cNvPr id="1053" name="Graphique 1052">
            <a:extLst>
              <a:ext uri="{FF2B5EF4-FFF2-40B4-BE49-F238E27FC236}">
                <a16:creationId xmlns:a16="http://schemas.microsoft.com/office/drawing/2014/main" id="{3624A0DB-C181-12A5-0903-8569A8362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230" y="2611717"/>
            <a:ext cx="360000" cy="360000"/>
          </a:xfrm>
          <a:prstGeom prst="rect">
            <a:avLst/>
          </a:prstGeom>
        </p:spPr>
      </p:pic>
      <p:pic>
        <p:nvPicPr>
          <p:cNvPr id="1054" name="Graphique 1053">
            <a:extLst>
              <a:ext uri="{FF2B5EF4-FFF2-40B4-BE49-F238E27FC236}">
                <a16:creationId xmlns:a16="http://schemas.microsoft.com/office/drawing/2014/main" id="{402E9FE7-8F37-769F-B0B2-B607B97FB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790" y="3365802"/>
            <a:ext cx="360000" cy="360000"/>
          </a:xfrm>
          <a:prstGeom prst="rect">
            <a:avLst/>
          </a:prstGeom>
        </p:spPr>
      </p:pic>
      <p:pic>
        <p:nvPicPr>
          <p:cNvPr id="1055" name="Graphique 1054">
            <a:extLst>
              <a:ext uri="{FF2B5EF4-FFF2-40B4-BE49-F238E27FC236}">
                <a16:creationId xmlns:a16="http://schemas.microsoft.com/office/drawing/2014/main" id="{5219CB6F-5253-E0DF-EDAB-5749F927A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728" y="3738449"/>
            <a:ext cx="360000" cy="360000"/>
          </a:xfrm>
          <a:prstGeom prst="rect">
            <a:avLst/>
          </a:prstGeom>
        </p:spPr>
      </p:pic>
      <p:pic>
        <p:nvPicPr>
          <p:cNvPr id="1056" name="Graphique 1055">
            <a:extLst>
              <a:ext uri="{FF2B5EF4-FFF2-40B4-BE49-F238E27FC236}">
                <a16:creationId xmlns:a16="http://schemas.microsoft.com/office/drawing/2014/main" id="{342DD357-B270-048B-615E-9948DD672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4684" y="3583528"/>
            <a:ext cx="360000" cy="360000"/>
          </a:xfrm>
          <a:prstGeom prst="rect">
            <a:avLst/>
          </a:prstGeom>
        </p:spPr>
      </p:pic>
      <p:pic>
        <p:nvPicPr>
          <p:cNvPr id="1057" name="Graphique 1056">
            <a:extLst>
              <a:ext uri="{FF2B5EF4-FFF2-40B4-BE49-F238E27FC236}">
                <a16:creationId xmlns:a16="http://schemas.microsoft.com/office/drawing/2014/main" id="{5FB9F324-6489-63E6-56AD-359D8D9ED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608" y="3988032"/>
            <a:ext cx="360000" cy="360000"/>
          </a:xfrm>
          <a:prstGeom prst="rect">
            <a:avLst/>
          </a:prstGeom>
        </p:spPr>
      </p:pic>
      <p:pic>
        <p:nvPicPr>
          <p:cNvPr id="105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AF3D88FB-A320-B6EC-B248-D45B86D4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18" y="342750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2677E2D-50BF-6C0F-D1E9-B6EEE4D54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28" y="3984089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2984A363-3CAA-29E4-991D-A0F87D0B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43" y="4029598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A0194BC6-1FFD-46A4-CCF0-B733DF11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81" y="342773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E2B3C223-EA3E-322A-2ECF-6F63AB43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10" y="4042048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7F0FD905-CD73-D465-CF35-4656E378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02" y="365596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B9E0A7C1-EE1A-8DE5-046D-607D72FD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85" y="371771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DC34078-CDF0-4418-5D29-234D45A9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28" y="346303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D42F9AAD-9B67-D3EA-7B91-9EE82D92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10" y="3913124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295514A-B6FA-D710-632D-62C805C9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17" y="4013371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5FB01D77-8611-C855-0002-B07DFCDD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17" y="3363277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CD215F45-EFDC-C6DA-73AD-1B653832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99" y="3419196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96982D2A-D608-A4D5-9150-3C778411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94" y="359315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68FCE35-C29D-FA35-59A6-DB6EDF79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92" y="4069928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86453C15-1357-4E76-0D16-F5B6BB91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20" y="3287963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1E823C5C-5809-8A5F-4AAA-78ECCE01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97" y="4072012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12327410-DBBE-A7F8-008C-AF25E68C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87" y="3680475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Graphique 1">
            <a:extLst>
              <a:ext uri="{FF2B5EF4-FFF2-40B4-BE49-F238E27FC236}">
                <a16:creationId xmlns:a16="http://schemas.microsoft.com/office/drawing/2014/main" id="{D21D8B1D-A125-2495-3527-2ED9F0186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76974" y="221368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76" name="Graphique 1">
            <a:extLst>
              <a:ext uri="{FF2B5EF4-FFF2-40B4-BE49-F238E27FC236}">
                <a16:creationId xmlns:a16="http://schemas.microsoft.com/office/drawing/2014/main" id="{FB2FC83A-285E-F149-6464-99ED5FECA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4601" y="256818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77" name="Graphique 1">
            <a:extLst>
              <a:ext uri="{FF2B5EF4-FFF2-40B4-BE49-F238E27FC236}">
                <a16:creationId xmlns:a16="http://schemas.microsoft.com/office/drawing/2014/main" id="{59D4550C-6DA9-F8EE-12AC-2C7FF8C595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3588" y="218465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78" name="Graphique 1">
            <a:extLst>
              <a:ext uri="{FF2B5EF4-FFF2-40B4-BE49-F238E27FC236}">
                <a16:creationId xmlns:a16="http://schemas.microsoft.com/office/drawing/2014/main" id="{25B4ABFF-8289-AB7F-D351-AEC7D57EA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99124" y="261049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79" name="Graphique 1">
            <a:extLst>
              <a:ext uri="{FF2B5EF4-FFF2-40B4-BE49-F238E27FC236}">
                <a16:creationId xmlns:a16="http://schemas.microsoft.com/office/drawing/2014/main" id="{A48A6036-85B6-13ED-F200-1C6FD53EE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8027" y="288068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0" name="Graphique 1">
            <a:extLst>
              <a:ext uri="{FF2B5EF4-FFF2-40B4-BE49-F238E27FC236}">
                <a16:creationId xmlns:a16="http://schemas.microsoft.com/office/drawing/2014/main" id="{9472539D-5C81-C206-C75B-5993A8569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33778" y="2931226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1" name="Graphique 1">
            <a:extLst>
              <a:ext uri="{FF2B5EF4-FFF2-40B4-BE49-F238E27FC236}">
                <a16:creationId xmlns:a16="http://schemas.microsoft.com/office/drawing/2014/main" id="{FFDB80E0-4CB9-271C-1EE4-5737260C4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9798" y="240676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2" name="Graphique 1">
            <a:extLst>
              <a:ext uri="{FF2B5EF4-FFF2-40B4-BE49-F238E27FC236}">
                <a16:creationId xmlns:a16="http://schemas.microsoft.com/office/drawing/2014/main" id="{C587D985-2018-AFA1-A98A-391D599DC2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1967" y="254465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3" name="Graphique 1">
            <a:extLst>
              <a:ext uri="{FF2B5EF4-FFF2-40B4-BE49-F238E27FC236}">
                <a16:creationId xmlns:a16="http://schemas.microsoft.com/office/drawing/2014/main" id="{B382FE4D-3A1F-6BF4-89F5-71F2C0B40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621" y="2109109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4" name="Graphique 1">
            <a:extLst>
              <a:ext uri="{FF2B5EF4-FFF2-40B4-BE49-F238E27FC236}">
                <a16:creationId xmlns:a16="http://schemas.microsoft.com/office/drawing/2014/main" id="{DBABF9E7-FABE-ECCF-8DC8-75DFA1DF7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1695" y="295925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5" name="Graphique 1">
            <a:extLst>
              <a:ext uri="{FF2B5EF4-FFF2-40B4-BE49-F238E27FC236}">
                <a16:creationId xmlns:a16="http://schemas.microsoft.com/office/drawing/2014/main" id="{493C52C7-FDAA-CCCC-BAC0-745A0A7AE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3805" y="2205129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6" name="Graphique 1">
            <a:extLst>
              <a:ext uri="{FF2B5EF4-FFF2-40B4-BE49-F238E27FC236}">
                <a16:creationId xmlns:a16="http://schemas.microsoft.com/office/drawing/2014/main" id="{14FB149F-5E16-7284-049C-3216F3E05A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5708" y="2628637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7" name="Graphique 1">
            <a:extLst>
              <a:ext uri="{FF2B5EF4-FFF2-40B4-BE49-F238E27FC236}">
                <a16:creationId xmlns:a16="http://schemas.microsoft.com/office/drawing/2014/main" id="{CDBEDFF5-6B7E-FCD5-CCA0-B188C4A21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88750" y="2211003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8" name="Graphique 1">
            <a:extLst>
              <a:ext uri="{FF2B5EF4-FFF2-40B4-BE49-F238E27FC236}">
                <a16:creationId xmlns:a16="http://schemas.microsoft.com/office/drawing/2014/main" id="{6D530B2A-B37A-AD5E-D9AE-A3D493CC5E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8589" y="3622569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89" name="Graphique 1">
            <a:extLst>
              <a:ext uri="{FF2B5EF4-FFF2-40B4-BE49-F238E27FC236}">
                <a16:creationId xmlns:a16="http://schemas.microsoft.com/office/drawing/2014/main" id="{63F1BDED-9876-034A-E111-82E5AF392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7558" y="2943769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0" name="Graphique 1">
            <a:extLst>
              <a:ext uri="{FF2B5EF4-FFF2-40B4-BE49-F238E27FC236}">
                <a16:creationId xmlns:a16="http://schemas.microsoft.com/office/drawing/2014/main" id="{8356B56B-01B1-A2DF-0D29-3DC50E3CC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09373" y="2937292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1" name="Graphique 1">
            <a:extLst>
              <a:ext uri="{FF2B5EF4-FFF2-40B4-BE49-F238E27FC236}">
                <a16:creationId xmlns:a16="http://schemas.microsoft.com/office/drawing/2014/main" id="{2517296F-53C5-5797-F391-C5265E96AF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89315" y="2655414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2" name="Graphique 1">
            <a:extLst>
              <a:ext uri="{FF2B5EF4-FFF2-40B4-BE49-F238E27FC236}">
                <a16:creationId xmlns:a16="http://schemas.microsoft.com/office/drawing/2014/main" id="{D9F1D1AE-A644-AB8E-D1DA-9217B56E1F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0661" y="3011590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3" name="Graphique 1">
            <a:extLst>
              <a:ext uri="{FF2B5EF4-FFF2-40B4-BE49-F238E27FC236}">
                <a16:creationId xmlns:a16="http://schemas.microsoft.com/office/drawing/2014/main" id="{61E6A9DE-4375-7363-6EAE-91EFC9894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46960" y="2428495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4" name="Graphique 1">
            <a:extLst>
              <a:ext uri="{FF2B5EF4-FFF2-40B4-BE49-F238E27FC236}">
                <a16:creationId xmlns:a16="http://schemas.microsoft.com/office/drawing/2014/main" id="{3DF380DD-137B-320A-D52F-C54FB46FD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3633" y="2950294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5" name="Graphique 1">
            <a:extLst>
              <a:ext uri="{FF2B5EF4-FFF2-40B4-BE49-F238E27FC236}">
                <a16:creationId xmlns:a16="http://schemas.microsoft.com/office/drawing/2014/main" id="{A4704198-B99B-A571-33D2-5DE1062A0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5461" y="3736081"/>
            <a:ext cx="279455" cy="36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096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916A29E6-6DF2-5E25-60B6-E72E7C58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3" y="2810768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65C48911-FFE8-8D7B-856D-BE02CA45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55" y="2513241"/>
            <a:ext cx="360000" cy="3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" name="Rectangle : coins arrondis 1097">
            <a:extLst>
              <a:ext uri="{FF2B5EF4-FFF2-40B4-BE49-F238E27FC236}">
                <a16:creationId xmlns:a16="http://schemas.microsoft.com/office/drawing/2014/main" id="{C0F8CA6F-D875-2485-98B2-054FBF8A8278}"/>
              </a:ext>
            </a:extLst>
          </p:cNvPr>
          <p:cNvSpPr/>
          <p:nvPr/>
        </p:nvSpPr>
        <p:spPr bwMode="auto">
          <a:xfrm>
            <a:off x="5890953" y="493557"/>
            <a:ext cx="3105535" cy="10472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9" name="ZoneTexte 1098">
            <a:extLst>
              <a:ext uri="{FF2B5EF4-FFF2-40B4-BE49-F238E27FC236}">
                <a16:creationId xmlns:a16="http://schemas.microsoft.com/office/drawing/2014/main" id="{F9881CCE-C0C9-C836-930A-890CF7071BE9}"/>
              </a:ext>
            </a:extLst>
          </p:cNvPr>
          <p:cNvSpPr txBox="1"/>
          <p:nvPr/>
        </p:nvSpPr>
        <p:spPr>
          <a:xfrm>
            <a:off x="6405467" y="44044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Sick</a:t>
            </a:r>
          </a:p>
        </p:txBody>
      </p:sp>
      <p:sp>
        <p:nvSpPr>
          <p:cNvPr id="1100" name="ZoneTexte 1099">
            <a:extLst>
              <a:ext uri="{FF2B5EF4-FFF2-40B4-BE49-F238E27FC236}">
                <a16:creationId xmlns:a16="http://schemas.microsoft.com/office/drawing/2014/main" id="{3258CF53-2F79-D9B3-BD39-123BAE9B136B}"/>
              </a:ext>
            </a:extLst>
          </p:cNvPr>
          <p:cNvSpPr txBox="1"/>
          <p:nvPr/>
        </p:nvSpPr>
        <p:spPr>
          <a:xfrm>
            <a:off x="7575913" y="44410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Healthy</a:t>
            </a:r>
          </a:p>
        </p:txBody>
      </p:sp>
      <p:pic>
        <p:nvPicPr>
          <p:cNvPr id="1101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9058DB99-3092-6BA2-9A62-D22C7104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60" y="756219"/>
            <a:ext cx="720000" cy="720000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Graphique 1">
            <a:extLst>
              <a:ext uri="{FF2B5EF4-FFF2-40B4-BE49-F238E27FC236}">
                <a16:creationId xmlns:a16="http://schemas.microsoft.com/office/drawing/2014/main" id="{8759C912-B57A-8838-430B-54C03A7C1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2128" y="768135"/>
            <a:ext cx="558907" cy="720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103" name="Graphique 1102">
            <a:extLst>
              <a:ext uri="{FF2B5EF4-FFF2-40B4-BE49-F238E27FC236}">
                <a16:creationId xmlns:a16="http://schemas.microsoft.com/office/drawing/2014/main" id="{AD980DF5-5C26-1088-2CE9-7DB11DCC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2032" y="789748"/>
            <a:ext cx="720000" cy="720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104" name="Graphique 1103">
            <a:extLst>
              <a:ext uri="{FF2B5EF4-FFF2-40B4-BE49-F238E27FC236}">
                <a16:creationId xmlns:a16="http://schemas.microsoft.com/office/drawing/2014/main" id="{9E49141C-DE3F-AEB8-D29B-D0E275E66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2052" y="792583"/>
            <a:ext cx="720000" cy="720000"/>
          </a:xfrm>
          <a:prstGeom prst="rect">
            <a:avLst/>
          </a:prstGeom>
        </p:spPr>
      </p:pic>
      <p:pic>
        <p:nvPicPr>
          <p:cNvPr id="1106" name="Graphique 1">
            <a:extLst>
              <a:ext uri="{FF2B5EF4-FFF2-40B4-BE49-F238E27FC236}">
                <a16:creationId xmlns:a16="http://schemas.microsoft.com/office/drawing/2014/main" id="{A9C82869-0464-1A74-99E3-6E877473B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95293" y="3626330"/>
            <a:ext cx="391235" cy="504000"/>
          </a:xfrm>
          <a:prstGeom prst="rect">
            <a:avLst/>
          </a:prstGeom>
          <a:effectLst>
            <a:glow rad="63500">
              <a:srgbClr val="FFFFFF">
                <a:alpha val="40000"/>
              </a:srgbClr>
            </a:glow>
          </a:effectLst>
        </p:spPr>
      </p:pic>
      <p:pic>
        <p:nvPicPr>
          <p:cNvPr id="1107" name="Graphique 1106">
            <a:extLst>
              <a:ext uri="{FF2B5EF4-FFF2-40B4-BE49-F238E27FC236}">
                <a16:creationId xmlns:a16="http://schemas.microsoft.com/office/drawing/2014/main" id="{DD79BF7D-D55D-4583-9F2F-2DF6F7779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2602" y="3582627"/>
            <a:ext cx="504000" cy="504000"/>
          </a:xfrm>
          <a:prstGeom prst="rect">
            <a:avLst/>
          </a:prstGeom>
          <a:effectLst>
            <a:glow rad="101600">
              <a:srgbClr val="FFFFFF">
                <a:alpha val="40000"/>
              </a:srgbClr>
            </a:glow>
          </a:effectLst>
        </p:spPr>
      </p:pic>
      <p:pic>
        <p:nvPicPr>
          <p:cNvPr id="1108" name="Graphique 1107">
            <a:extLst>
              <a:ext uri="{FF2B5EF4-FFF2-40B4-BE49-F238E27FC236}">
                <a16:creationId xmlns:a16="http://schemas.microsoft.com/office/drawing/2014/main" id="{15501BE8-4DA8-C9E8-CB7E-AD0F3440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7683" y="3593155"/>
            <a:ext cx="504000" cy="504000"/>
          </a:xfrm>
          <a:prstGeom prst="rect">
            <a:avLst/>
          </a:prstGeom>
        </p:spPr>
      </p:pic>
      <p:pic>
        <p:nvPicPr>
          <p:cNvPr id="1109" name="Picture 10" descr="Drip, hospital, ill, illness, patient, people, sick icon - Download on  Iconfinder">
            <a:extLst>
              <a:ext uri="{FF2B5EF4-FFF2-40B4-BE49-F238E27FC236}">
                <a16:creationId xmlns:a16="http://schemas.microsoft.com/office/drawing/2014/main" id="{45F78A16-B9CC-FA46-2607-86623D2F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70" y="3593155"/>
            <a:ext cx="504000" cy="50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9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914DE2E-870B-DF75-AC6A-AECD06D5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Concept of profiles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151954-1319-E92F-EE00-9D4A5455E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D17A3920-0081-B7BB-183A-2307880B60CC}"/>
              </a:ext>
            </a:extLst>
          </p:cNvPr>
          <p:cNvSpPr txBox="1">
            <a:spLocks/>
          </p:cNvSpPr>
          <p:nvPr/>
        </p:nvSpPr>
        <p:spPr>
          <a:xfrm>
            <a:off x="3073117" y="1661858"/>
            <a:ext cx="1219847" cy="457363"/>
          </a:xfrm>
          <a:prstGeom prst="rect">
            <a:avLst/>
          </a:prstGeom>
        </p:spPr>
        <p:txBody>
          <a:bodyPr/>
          <a:lstStyle>
            <a:lvl1pPr marL="228594" indent="-228594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B050"/>
              </a:buClr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38" indent="-273044" algn="l" rtl="0" eaLnBrk="1" fontAlgn="base" hangingPunct="1">
              <a:spcBef>
                <a:spcPts val="400"/>
              </a:spcBef>
              <a:spcAft>
                <a:spcPct val="0"/>
              </a:spcAft>
              <a:buFont typeface="Lucida Grande" charset="0"/>
              <a:buChar char="-"/>
              <a:defRPr sz="2500">
                <a:solidFill>
                  <a:schemeClr val="tx1"/>
                </a:solidFill>
                <a:latin typeface="+mn-lt"/>
                <a:ea typeface="+mn-ea"/>
              </a:defRPr>
            </a:lvl2pPr>
            <a:lvl3pPr marL="685783" indent="-182558" algn="l" rtl="0" eaLnBrk="1" fontAlgn="base" hangingPunct="1">
              <a:spcBef>
                <a:spcPts val="400"/>
              </a:spcBef>
              <a:spcAft>
                <a:spcPct val="0"/>
              </a:spcAft>
              <a:buFont typeface="Wingdings" charset="2"/>
              <a:buChar char="§"/>
              <a:defRPr sz="2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914377" indent="-200020" algn="l" rtl="0" eaLnBrk="1" fontAlgn="base" hangingPunct="1">
              <a:spcBef>
                <a:spcPts val="400"/>
              </a:spcBef>
              <a:spcAft>
                <a:spcPct val="0"/>
              </a:spcAft>
              <a:buSzPct val="65000"/>
              <a:buFont typeface="Wingdings" charset="2"/>
              <a:buChar char="v"/>
              <a:defRPr sz="2200">
                <a:solidFill>
                  <a:schemeClr val="tx1"/>
                </a:solidFill>
                <a:latin typeface="+mn-lt"/>
                <a:ea typeface="ヒラギノ角ゴ Pro W3" charset="-128"/>
              </a:defRPr>
            </a:lvl4pPr>
            <a:lvl5pPr marL="1142971" indent="-200020" algn="l" rtl="0" eaLnBrk="1" fontAlgn="base" hangingPunct="1">
              <a:spcBef>
                <a:spcPts val="4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ヒラギノ角ゴ Pro W3" charset="-128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CA" sz="1800" b="1" kern="0" dirty="0">
                <a:latin typeface="FiraGO" panose="020B0503050000020004"/>
              </a:rPr>
              <a:t>Men</a:t>
            </a:r>
          </a:p>
        </p:txBody>
      </p:sp>
      <p:pic>
        <p:nvPicPr>
          <p:cNvPr id="10" name="Graphique 9" descr="Femme avec un remplissage uni">
            <a:extLst>
              <a:ext uri="{FF2B5EF4-FFF2-40B4-BE49-F238E27FC236}">
                <a16:creationId xmlns:a16="http://schemas.microsoft.com/office/drawing/2014/main" id="{49C7BDC6-9E37-511E-4A85-469C1B2E9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704" y="2973057"/>
            <a:ext cx="457363" cy="457363"/>
          </a:xfrm>
          <a:prstGeom prst="rect">
            <a:avLst/>
          </a:prstGeom>
        </p:spPr>
      </p:pic>
      <p:pic>
        <p:nvPicPr>
          <p:cNvPr id="11" name="Graphique 10" descr="Homme avec canne avec un remplissage uni">
            <a:extLst>
              <a:ext uri="{FF2B5EF4-FFF2-40B4-BE49-F238E27FC236}">
                <a16:creationId xmlns:a16="http://schemas.microsoft.com/office/drawing/2014/main" id="{4B1A31F8-428B-5803-0BA3-AF0D113DF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4225" y="2351921"/>
            <a:ext cx="457363" cy="457363"/>
          </a:xfrm>
          <a:prstGeom prst="rect">
            <a:avLst/>
          </a:prstGeom>
        </p:spPr>
      </p:pic>
      <p:pic>
        <p:nvPicPr>
          <p:cNvPr id="12" name="Graphique 11" descr="Profil femelle avec un remplissage uni">
            <a:extLst>
              <a:ext uri="{FF2B5EF4-FFF2-40B4-BE49-F238E27FC236}">
                <a16:creationId xmlns:a16="http://schemas.microsoft.com/office/drawing/2014/main" id="{05180ACB-7F4D-B23E-2253-64FBC2025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581" y="2471436"/>
            <a:ext cx="457363" cy="457363"/>
          </a:xfrm>
          <a:prstGeom prst="rect">
            <a:avLst/>
          </a:prstGeom>
        </p:spPr>
      </p:pic>
      <p:pic>
        <p:nvPicPr>
          <p:cNvPr id="13" name="Graphique 12" descr="Écolier avec un remplissage uni">
            <a:extLst>
              <a:ext uri="{FF2B5EF4-FFF2-40B4-BE49-F238E27FC236}">
                <a16:creationId xmlns:a16="http://schemas.microsoft.com/office/drawing/2014/main" id="{A6A577CB-EF1C-8A38-2E06-031668F15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2138" y="4345163"/>
            <a:ext cx="457363" cy="457363"/>
          </a:xfrm>
          <a:prstGeom prst="rect">
            <a:avLst/>
          </a:prstGeom>
        </p:spPr>
      </p:pic>
      <p:pic>
        <p:nvPicPr>
          <p:cNvPr id="14" name="Graphique 13" descr="Profil mâle avec un remplissage uni">
            <a:extLst>
              <a:ext uri="{FF2B5EF4-FFF2-40B4-BE49-F238E27FC236}">
                <a16:creationId xmlns:a16="http://schemas.microsoft.com/office/drawing/2014/main" id="{77B9C8E6-44E1-92E6-2E36-1672291760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54360" y="3101153"/>
            <a:ext cx="457363" cy="457363"/>
          </a:xfrm>
          <a:prstGeom prst="rect">
            <a:avLst/>
          </a:prstGeom>
        </p:spPr>
      </p:pic>
      <p:pic>
        <p:nvPicPr>
          <p:cNvPr id="15" name="Graphique 14" descr="Employée de bureau avec un remplissage uni">
            <a:extLst>
              <a:ext uri="{FF2B5EF4-FFF2-40B4-BE49-F238E27FC236}">
                <a16:creationId xmlns:a16="http://schemas.microsoft.com/office/drawing/2014/main" id="{6BFA041E-97AA-8DBA-9B9D-16CAA14D8E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721" y="2652421"/>
            <a:ext cx="457363" cy="457363"/>
          </a:xfrm>
          <a:prstGeom prst="rect">
            <a:avLst/>
          </a:prstGeom>
        </p:spPr>
      </p:pic>
      <p:pic>
        <p:nvPicPr>
          <p:cNvPr id="16" name="Graphique 15" descr="Employé de bureau avec un remplissage uni">
            <a:extLst>
              <a:ext uri="{FF2B5EF4-FFF2-40B4-BE49-F238E27FC236}">
                <a16:creationId xmlns:a16="http://schemas.microsoft.com/office/drawing/2014/main" id="{81802305-8943-DC4D-8E43-269D83DDF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17778" y="2464214"/>
            <a:ext cx="457363" cy="457363"/>
          </a:xfrm>
          <a:prstGeom prst="rect">
            <a:avLst/>
          </a:prstGeom>
        </p:spPr>
      </p:pic>
      <p:pic>
        <p:nvPicPr>
          <p:cNvPr id="17" name="Graphique 16" descr="Femme avec canne avec un remplissage uni">
            <a:extLst>
              <a:ext uri="{FF2B5EF4-FFF2-40B4-BE49-F238E27FC236}">
                <a16:creationId xmlns:a16="http://schemas.microsoft.com/office/drawing/2014/main" id="{B93093C5-5C61-3329-3C6C-8CCE373418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3079" y="2973058"/>
            <a:ext cx="457363" cy="457363"/>
          </a:xfrm>
          <a:prstGeom prst="rect">
            <a:avLst/>
          </a:prstGeom>
        </p:spPr>
      </p:pic>
      <p:pic>
        <p:nvPicPr>
          <p:cNvPr id="18" name="Graphique 17" descr="Petite fille avec ballon avec un remplissage uni">
            <a:extLst>
              <a:ext uri="{FF2B5EF4-FFF2-40B4-BE49-F238E27FC236}">
                <a16:creationId xmlns:a16="http://schemas.microsoft.com/office/drawing/2014/main" id="{7057A380-99FD-3E93-9C35-7793380F4A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2611" y="2941541"/>
            <a:ext cx="457363" cy="457363"/>
          </a:xfrm>
          <a:prstGeom prst="rect">
            <a:avLst/>
          </a:prstGeom>
        </p:spPr>
      </p:pic>
      <p:pic>
        <p:nvPicPr>
          <p:cNvPr id="19" name="Graphique 18" descr="Enfant avec ballon avec un remplissage uni">
            <a:extLst>
              <a:ext uri="{FF2B5EF4-FFF2-40B4-BE49-F238E27FC236}">
                <a16:creationId xmlns:a16="http://schemas.microsoft.com/office/drawing/2014/main" id="{35E06887-A1EE-9F17-0961-453EF35FB9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72142" y="4640181"/>
            <a:ext cx="457363" cy="457363"/>
          </a:xfrm>
          <a:prstGeom prst="rect">
            <a:avLst/>
          </a:prstGeom>
        </p:spPr>
      </p:pic>
      <p:pic>
        <p:nvPicPr>
          <p:cNvPr id="20" name="Graphique 19" descr="Femme enceinte avec un remplissage uni">
            <a:extLst>
              <a:ext uri="{FF2B5EF4-FFF2-40B4-BE49-F238E27FC236}">
                <a16:creationId xmlns:a16="http://schemas.microsoft.com/office/drawing/2014/main" id="{0761B89E-55F4-A5FD-C092-97CBF1CADB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5686" y="2258575"/>
            <a:ext cx="457363" cy="457363"/>
          </a:xfrm>
          <a:prstGeom prst="rect">
            <a:avLst/>
          </a:prstGeom>
        </p:spPr>
      </p:pic>
      <p:pic>
        <p:nvPicPr>
          <p:cNvPr id="21" name="Graphique 20" descr="Écolière avec un remplissage uni">
            <a:extLst>
              <a:ext uri="{FF2B5EF4-FFF2-40B4-BE49-F238E27FC236}">
                <a16:creationId xmlns:a16="http://schemas.microsoft.com/office/drawing/2014/main" id="{65E459A0-D69D-31D0-528A-2869C8E912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4731" y="2204847"/>
            <a:ext cx="457363" cy="457363"/>
          </a:xfrm>
          <a:prstGeom prst="rect">
            <a:avLst/>
          </a:prstGeom>
        </p:spPr>
      </p:pic>
      <p:pic>
        <p:nvPicPr>
          <p:cNvPr id="22" name="Graphique 21" descr="Homme avec bébé avec un remplissage uni">
            <a:extLst>
              <a:ext uri="{FF2B5EF4-FFF2-40B4-BE49-F238E27FC236}">
                <a16:creationId xmlns:a16="http://schemas.microsoft.com/office/drawing/2014/main" id="{9CC6A195-FD3A-D8F2-FAEE-BBF0155C11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58599" y="2398260"/>
            <a:ext cx="457363" cy="457363"/>
          </a:xfrm>
          <a:prstGeom prst="rect">
            <a:avLst/>
          </a:prstGeom>
        </p:spPr>
      </p:pic>
      <p:pic>
        <p:nvPicPr>
          <p:cNvPr id="23" name="Graphique 22" descr="Homme avec un remplissage uni">
            <a:extLst>
              <a:ext uri="{FF2B5EF4-FFF2-40B4-BE49-F238E27FC236}">
                <a16:creationId xmlns:a16="http://schemas.microsoft.com/office/drawing/2014/main" id="{96BF79EB-E23F-1CE2-84E6-00D12F2A59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790941" y="2692895"/>
            <a:ext cx="457364" cy="4573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FA76D3-A17B-5CE4-32CC-A5F1F29E72CF}"/>
              </a:ext>
            </a:extLst>
          </p:cNvPr>
          <p:cNvSpPr/>
          <p:nvPr/>
        </p:nvSpPr>
        <p:spPr>
          <a:xfrm>
            <a:off x="1498030" y="1175833"/>
            <a:ext cx="2205558" cy="457363"/>
          </a:xfrm>
          <a:prstGeom prst="rect">
            <a:avLst/>
          </a:prstGeom>
          <a:solidFill>
            <a:srgbClr val="6EA1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FFFFFF"/>
                </a:solidFill>
              </a:rPr>
              <a:t>Population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76F5E53-E8B5-4FAD-1C85-931076C9C9EA}"/>
              </a:ext>
            </a:extLst>
          </p:cNvPr>
          <p:cNvCxnSpPr>
            <a:stCxn id="24" idx="2"/>
          </p:cNvCxnSpPr>
          <p:nvPr/>
        </p:nvCxnSpPr>
        <p:spPr>
          <a:xfrm flipH="1">
            <a:off x="1336294" y="1633196"/>
            <a:ext cx="1264515" cy="700490"/>
          </a:xfrm>
          <a:prstGeom prst="straightConnector1">
            <a:avLst/>
          </a:prstGeom>
          <a:ln w="38100">
            <a:solidFill>
              <a:srgbClr val="EF83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A543AE5-213A-9847-7780-822EDBBBE003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600809" y="1633196"/>
            <a:ext cx="1003685" cy="730303"/>
          </a:xfrm>
          <a:prstGeom prst="straightConnector1">
            <a:avLst/>
          </a:prstGeom>
          <a:ln w="38100">
            <a:solidFill>
              <a:srgbClr val="EF83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D6F108A-D2EA-1DC1-CF51-B0AB40C26E30}"/>
              </a:ext>
            </a:extLst>
          </p:cNvPr>
          <p:cNvCxnSpPr/>
          <p:nvPr/>
        </p:nvCxnSpPr>
        <p:spPr>
          <a:xfrm flipH="1">
            <a:off x="2439073" y="3613925"/>
            <a:ext cx="1264515" cy="700490"/>
          </a:xfrm>
          <a:prstGeom prst="straightConnector1">
            <a:avLst/>
          </a:prstGeom>
          <a:ln w="38100">
            <a:solidFill>
              <a:srgbClr val="EF83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4100E96-F367-7A60-E315-DB22A495FE1C}"/>
              </a:ext>
            </a:extLst>
          </p:cNvPr>
          <p:cNvCxnSpPr>
            <a:cxnSpLocks/>
          </p:cNvCxnSpPr>
          <p:nvPr/>
        </p:nvCxnSpPr>
        <p:spPr>
          <a:xfrm>
            <a:off x="3703588" y="3613925"/>
            <a:ext cx="1003685" cy="730303"/>
          </a:xfrm>
          <a:prstGeom prst="straightConnector1">
            <a:avLst/>
          </a:prstGeom>
          <a:ln w="38100">
            <a:solidFill>
              <a:srgbClr val="EF83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contenu 4">
            <a:extLst>
              <a:ext uri="{FF2B5EF4-FFF2-40B4-BE49-F238E27FC236}">
                <a16:creationId xmlns:a16="http://schemas.microsoft.com/office/drawing/2014/main" id="{B3E501B8-F275-2FE7-726F-FC5008BD557A}"/>
              </a:ext>
            </a:extLst>
          </p:cNvPr>
          <p:cNvSpPr txBox="1">
            <a:spLocks/>
          </p:cNvSpPr>
          <p:nvPr/>
        </p:nvSpPr>
        <p:spPr>
          <a:xfrm>
            <a:off x="950411" y="1599062"/>
            <a:ext cx="1219847" cy="457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1pPr>
            <a:lvl2pPr marL="630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2pPr>
            <a:lvl3pPr marL="900000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3pPr>
            <a:lvl4pPr marL="124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4pPr>
            <a:lvl5pPr marL="160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Women</a:t>
            </a:r>
          </a:p>
        </p:txBody>
      </p:sp>
      <p:sp>
        <p:nvSpPr>
          <p:cNvPr id="30" name="Espace réservé du contenu 4">
            <a:extLst>
              <a:ext uri="{FF2B5EF4-FFF2-40B4-BE49-F238E27FC236}">
                <a16:creationId xmlns:a16="http://schemas.microsoft.com/office/drawing/2014/main" id="{BF48FA8A-C8E3-0B6D-6EA2-6E044E4040CB}"/>
              </a:ext>
            </a:extLst>
          </p:cNvPr>
          <p:cNvSpPr txBox="1">
            <a:spLocks/>
          </p:cNvSpPr>
          <p:nvPr/>
        </p:nvSpPr>
        <p:spPr>
          <a:xfrm>
            <a:off x="2709510" y="3954900"/>
            <a:ext cx="1219847" cy="457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1pPr>
            <a:lvl2pPr marL="630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2pPr>
            <a:lvl3pPr marL="900000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3pPr>
            <a:lvl4pPr marL="124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4pPr>
            <a:lvl5pPr marL="160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-50 y/o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2A17155B-E27E-1B4B-83B3-33A64C88C410}"/>
              </a:ext>
            </a:extLst>
          </p:cNvPr>
          <p:cNvSpPr txBox="1">
            <a:spLocks/>
          </p:cNvSpPr>
          <p:nvPr/>
        </p:nvSpPr>
        <p:spPr>
          <a:xfrm>
            <a:off x="4313511" y="3750394"/>
            <a:ext cx="1219847" cy="457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1pPr>
            <a:lvl2pPr marL="630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2pPr>
            <a:lvl3pPr marL="900000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3pPr>
            <a:lvl4pPr marL="124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4pPr>
            <a:lvl5pPr marL="160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+50 y/o</a:t>
            </a:r>
          </a:p>
        </p:txBody>
      </p:sp>
      <p:pic>
        <p:nvPicPr>
          <p:cNvPr id="32" name="Graphique 31" descr="Homme avec canne avec un remplissage uni">
            <a:extLst>
              <a:ext uri="{FF2B5EF4-FFF2-40B4-BE49-F238E27FC236}">
                <a16:creationId xmlns:a16="http://schemas.microsoft.com/office/drawing/2014/main" id="{AC46E62D-6C25-C303-08C3-E007DBD32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2952" y="4339511"/>
            <a:ext cx="457363" cy="457363"/>
          </a:xfrm>
          <a:prstGeom prst="rect">
            <a:avLst/>
          </a:prstGeom>
        </p:spPr>
      </p:pic>
      <p:pic>
        <p:nvPicPr>
          <p:cNvPr id="33" name="Graphique 32" descr="Profil mâle avec un remplissage uni">
            <a:extLst>
              <a:ext uri="{FF2B5EF4-FFF2-40B4-BE49-F238E27FC236}">
                <a16:creationId xmlns:a16="http://schemas.microsoft.com/office/drawing/2014/main" id="{8F4A51A7-0E38-CF7F-044C-3269CFAC5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63914" y="4426708"/>
            <a:ext cx="457363" cy="457363"/>
          </a:xfrm>
          <a:prstGeom prst="rect">
            <a:avLst/>
          </a:prstGeom>
        </p:spPr>
      </p:pic>
      <p:sp>
        <p:nvSpPr>
          <p:cNvPr id="34" name="Espace réservé du contenu 4">
            <a:extLst>
              <a:ext uri="{FF2B5EF4-FFF2-40B4-BE49-F238E27FC236}">
                <a16:creationId xmlns:a16="http://schemas.microsoft.com/office/drawing/2014/main" id="{DB70C2F8-D4A5-F7AF-82B7-D988B6E8C6E6}"/>
              </a:ext>
            </a:extLst>
          </p:cNvPr>
          <p:cNvSpPr txBox="1">
            <a:spLocks/>
          </p:cNvSpPr>
          <p:nvPr/>
        </p:nvSpPr>
        <p:spPr>
          <a:xfrm>
            <a:off x="6073071" y="867489"/>
            <a:ext cx="2715207" cy="2801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1pPr>
            <a:lvl2pPr marL="630000" indent="-306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2pPr>
            <a:lvl3pPr marL="900000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3pPr>
            <a:lvl4pPr marL="124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4pPr>
            <a:lvl5pPr marL="1602000" indent="-234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FiraGO" panose="020B0503050000020004" pitchFamily="34" charset="0"/>
                <a:ea typeface="+mn-ea"/>
                <a:cs typeface="FiraGO" panose="020B05030500000200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CA" sz="2400" b="1" u="sng" dirty="0">
                <a:solidFill>
                  <a:schemeClr val="tx1"/>
                </a:solidFill>
              </a:rPr>
              <a:t>Profiles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Profile 1: Women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Profile 2: Men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Profile 3: Men, -50 </a:t>
            </a:r>
            <a:r>
              <a:rPr lang="en-CA" b="1" dirty="0" err="1">
                <a:solidFill>
                  <a:schemeClr val="tx1"/>
                </a:solidFill>
              </a:rPr>
              <a:t>yo</a:t>
            </a:r>
            <a:endParaRPr lang="en-CA" b="1" dirty="0">
              <a:solidFill>
                <a:schemeClr val="tx1"/>
              </a:solidFill>
            </a:endParaRP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en-CA" b="1" dirty="0">
                <a:solidFill>
                  <a:schemeClr val="tx1"/>
                </a:solidFill>
              </a:rPr>
              <a:t>Profile 4: Men, +50 </a:t>
            </a:r>
            <a:r>
              <a:rPr lang="en-CA" b="1" dirty="0" err="1">
                <a:solidFill>
                  <a:schemeClr val="tx1"/>
                </a:solidFill>
              </a:rPr>
              <a:t>yo</a:t>
            </a:r>
            <a:endParaRPr lang="en-C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3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5771E2D-2AB0-E812-0A12-A2154334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79662"/>
            <a:ext cx="6060847" cy="2664296"/>
          </a:xfrm>
        </p:spPr>
        <p:txBody>
          <a:bodyPr/>
          <a:lstStyle/>
          <a:p>
            <a:r>
              <a:rPr lang="en-CA" sz="2000" b="1" dirty="0"/>
              <a:t>Prevent errors &amp; Reduce bias</a:t>
            </a:r>
          </a:p>
          <a:p>
            <a:endParaRPr lang="en-CA" sz="2000" b="1" dirty="0"/>
          </a:p>
          <a:p>
            <a:r>
              <a:rPr lang="en-CA" sz="2000" b="1" dirty="0"/>
              <a:t>Monitor temporal changes </a:t>
            </a:r>
          </a:p>
          <a:p>
            <a:pPr lvl="2"/>
            <a:r>
              <a:rPr lang="en-CA" sz="1700" dirty="0"/>
              <a:t>(Societal/Institutional changes, Pandemic, …)</a:t>
            </a:r>
          </a:p>
          <a:p>
            <a:pPr marL="228594" lvl="1" indent="0">
              <a:buNone/>
            </a:pPr>
            <a:endParaRPr lang="en-CA" sz="2000" dirty="0"/>
          </a:p>
          <a:p>
            <a:r>
              <a:rPr lang="en-CA" sz="2000" dirty="0"/>
              <a:t>Adapt to </a:t>
            </a:r>
            <a:r>
              <a:rPr lang="en-CA" sz="2000" b="1" dirty="0"/>
              <a:t>model shifts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4BCF37-69DC-9A87-558C-4E50207F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Importance of investigating performance per patient / profiles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4D84D-62C4-9918-F022-8935E4032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8</a:t>
            </a:fld>
            <a:endParaRPr lang="en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1D7110-ABC9-FA91-101D-9617E330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49" y="1065917"/>
            <a:ext cx="2436097" cy="2217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85AE31-C458-2B61-5148-93A1F39FC2A2}"/>
              </a:ext>
            </a:extLst>
          </p:cNvPr>
          <p:cNvSpPr txBox="1"/>
          <p:nvPr/>
        </p:nvSpPr>
        <p:spPr>
          <a:xfrm rot="16200000">
            <a:off x="5730055" y="2027240"/>
            <a:ext cx="183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rgbClr val="2F6A5B"/>
                </a:solidFill>
                <a:latin typeface="Aptos" panose="020B0004020202020204" pitchFamily="34" charset="0"/>
              </a:rPr>
              <a:t>Model Quality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F533CC-4955-BB64-3155-ED9C039A579B}"/>
              </a:ext>
            </a:extLst>
          </p:cNvPr>
          <p:cNvSpPr txBox="1"/>
          <p:nvPr/>
        </p:nvSpPr>
        <p:spPr>
          <a:xfrm>
            <a:off x="6814626" y="3111810"/>
            <a:ext cx="205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rgbClr val="2F6A5B"/>
                </a:solidFill>
                <a:latin typeface="Aptos" panose="020B00040202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9556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E7FB6C2-F174-8E36-2E28-F4675518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Predictive Performance Precision Analysis: 3PA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4CF859-783D-B1B6-C12B-3253705AA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8A36E-95B5-4A07-8515-9F6234AA6F7D}" type="slidenum">
              <a:rPr lang="en-CA" smtClean="0"/>
              <a:pPr/>
              <a:t>9</a:t>
            </a:fld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6F0E8-B00A-6C1A-17A5-393A2FFAF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/>
          <a:stretch/>
        </p:blipFill>
        <p:spPr bwMode="auto">
          <a:xfrm>
            <a:off x="3466213" y="2865106"/>
            <a:ext cx="3678865" cy="21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B9047A-BADE-3C6B-02D5-E03641510684}"/>
              </a:ext>
            </a:extLst>
          </p:cNvPr>
          <p:cNvSpPr txBox="1"/>
          <p:nvPr/>
        </p:nvSpPr>
        <p:spPr>
          <a:xfrm>
            <a:off x="3833037" y="2024819"/>
            <a:ext cx="324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/>
              <a:t>Testing Data</a:t>
            </a:r>
            <a:endParaRPr lang="en-CA" sz="3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0A865D8-2A26-2D18-5D77-AFDE048A6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6819" b="6613"/>
          <a:stretch/>
        </p:blipFill>
        <p:spPr bwMode="auto">
          <a:xfrm>
            <a:off x="273050" y="2865106"/>
            <a:ext cx="2961924" cy="19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507CDE-2876-0D7F-856D-F600BEFFC737}"/>
              </a:ext>
            </a:extLst>
          </p:cNvPr>
          <p:cNvSpPr txBox="1"/>
          <p:nvPr/>
        </p:nvSpPr>
        <p:spPr>
          <a:xfrm>
            <a:off x="387066" y="2028189"/>
            <a:ext cx="2749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err="1"/>
              <a:t>BaseModel</a:t>
            </a:r>
            <a:endParaRPr lang="en-CA" sz="3200" b="1" dirty="0"/>
          </a:p>
          <a:p>
            <a:pPr algn="ctr"/>
            <a:r>
              <a:rPr lang="en-CA" sz="1600" b="1" dirty="0"/>
              <a:t>(On training data)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60529D-8608-FAAD-E1E1-C2BDBACF93B4}"/>
              </a:ext>
            </a:extLst>
          </p:cNvPr>
          <p:cNvSpPr txBox="1"/>
          <p:nvPr/>
        </p:nvSpPr>
        <p:spPr>
          <a:xfrm>
            <a:off x="180599" y="1290644"/>
            <a:ext cx="8612527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CA" sz="1800" dirty="0">
                <a:latin typeface="FiraGO" panose="020B0503050000020004" pitchFamily="34" charset="0"/>
                <a:cs typeface="FiraGO" panose="020B0503050000020004" pitchFamily="34" charset="0"/>
              </a:rPr>
              <a:t>We have a </a:t>
            </a:r>
            <a:r>
              <a:rPr lang="en-CA" sz="1800" b="1" dirty="0" err="1">
                <a:latin typeface="FiraGO" panose="020B0503050000020004" pitchFamily="34" charset="0"/>
                <a:cs typeface="FiraGO" panose="020B0503050000020004" pitchFamily="34" charset="0"/>
              </a:rPr>
              <a:t>BaseModel</a:t>
            </a:r>
            <a:r>
              <a:rPr lang="en-CA" sz="1800" b="1" dirty="0">
                <a:latin typeface="FiraGO" panose="020B0503050000020004" pitchFamily="34" charset="0"/>
                <a:cs typeface="FiraGO" panose="020B0503050000020004" pitchFamily="34" charset="0"/>
              </a:rPr>
              <a:t> </a:t>
            </a:r>
            <a:r>
              <a:rPr lang="en-CA" sz="1800" dirty="0">
                <a:latin typeface="FiraGO" panose="020B0503050000020004" pitchFamily="34" charset="0"/>
                <a:cs typeface="FiraGO" panose="020B0503050000020004" pitchFamily="34" charset="0"/>
              </a:rPr>
              <a:t>for binary classification, </a:t>
            </a:r>
            <a:r>
              <a:rPr lang="en-CA" sz="1800" b="1" dirty="0">
                <a:latin typeface="FiraGO" panose="020B0503050000020004" pitchFamily="34" charset="0"/>
                <a:cs typeface="FiraGO" panose="020B0503050000020004" pitchFamily="34" charset="0"/>
              </a:rPr>
              <a:t>well trained </a:t>
            </a:r>
            <a:r>
              <a:rPr lang="en-CA" sz="1800" dirty="0">
                <a:latin typeface="FiraGO" panose="020B0503050000020004" pitchFamily="34" charset="0"/>
                <a:cs typeface="FiraGO" panose="020B0503050000020004" pitchFamily="34" charset="0"/>
              </a:rPr>
              <a:t>and calibrated on a </a:t>
            </a:r>
            <a:r>
              <a:rPr lang="en-CA" sz="1800" b="1" dirty="0">
                <a:latin typeface="FiraGO" panose="020B0503050000020004" pitchFamily="34" charset="0"/>
                <a:cs typeface="FiraGO" panose="020B0503050000020004" pitchFamily="34" charset="0"/>
              </a:rPr>
              <a:t>Training dataset</a:t>
            </a:r>
            <a:r>
              <a:rPr lang="en-CA" sz="1800" dirty="0">
                <a:latin typeface="FiraGO" panose="020B0503050000020004" pitchFamily="34" charset="0"/>
                <a:cs typeface="FiraGO" panose="020B0503050000020004" pitchFamily="34" charset="0"/>
              </a:rPr>
              <a:t>, Which we want to </a:t>
            </a:r>
            <a:r>
              <a:rPr lang="en-CA" sz="1800" b="1" dirty="0">
                <a:latin typeface="FiraGO" panose="020B0503050000020004" pitchFamily="34" charset="0"/>
                <a:cs typeface="FiraGO" panose="020B0503050000020004" pitchFamily="34" charset="0"/>
              </a:rPr>
              <a:t>apply on a Testing dataset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35238A-8B9D-0944-586A-BA4B81AC74B8}"/>
              </a:ext>
            </a:extLst>
          </p:cNvPr>
          <p:cNvSpPr/>
          <p:nvPr/>
        </p:nvSpPr>
        <p:spPr bwMode="auto">
          <a:xfrm>
            <a:off x="7469371" y="2982568"/>
            <a:ext cx="1527118" cy="128050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B8449AB5-4524-C170-84BD-9B8503FF1F2F}"/>
              </a:ext>
            </a:extLst>
          </p:cNvPr>
          <p:cNvSpPr/>
          <p:nvPr/>
        </p:nvSpPr>
        <p:spPr bwMode="auto">
          <a:xfrm>
            <a:off x="7530782" y="3160847"/>
            <a:ext cx="360000" cy="360000"/>
          </a:xfrm>
          <a:prstGeom prst="flowChartConnector">
            <a:avLst/>
          </a:prstGeom>
          <a:solidFill>
            <a:srgbClr val="0000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Étoile : 5 branches 11">
            <a:extLst>
              <a:ext uri="{FF2B5EF4-FFF2-40B4-BE49-F238E27FC236}">
                <a16:creationId xmlns:a16="http://schemas.microsoft.com/office/drawing/2014/main" id="{CA082152-8F9E-70D6-72F9-81359E34BBA3}"/>
              </a:ext>
            </a:extLst>
          </p:cNvPr>
          <p:cNvSpPr/>
          <p:nvPr/>
        </p:nvSpPr>
        <p:spPr bwMode="auto">
          <a:xfrm>
            <a:off x="7530782" y="3699126"/>
            <a:ext cx="360000" cy="360000"/>
          </a:xfrm>
          <a:prstGeom prst="star5">
            <a:avLst/>
          </a:prstGeom>
          <a:solidFill>
            <a:srgbClr val="FF8E2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6DF03A-D5C5-8EBA-B8EA-D0D3AEAEA9EC}"/>
              </a:ext>
            </a:extLst>
          </p:cNvPr>
          <p:cNvSpPr txBox="1"/>
          <p:nvPr/>
        </p:nvSpPr>
        <p:spPr>
          <a:xfrm>
            <a:off x="7986222" y="3156181"/>
            <a:ext cx="100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>
                <a:solidFill>
                  <a:srgbClr val="FFFFFF"/>
                </a:solidFill>
              </a:rPr>
              <a:t>Class 0</a:t>
            </a:r>
            <a:endParaRPr lang="en-CA" sz="1800" dirty="0">
              <a:solidFill>
                <a:srgbClr val="FFFF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2B741E-66C9-7181-6382-CE7FF01D6CD2}"/>
              </a:ext>
            </a:extLst>
          </p:cNvPr>
          <p:cNvSpPr txBox="1"/>
          <p:nvPr/>
        </p:nvSpPr>
        <p:spPr>
          <a:xfrm>
            <a:off x="7992865" y="3709627"/>
            <a:ext cx="100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>
                <a:solidFill>
                  <a:srgbClr val="FFFFFF"/>
                </a:solidFill>
              </a:rPr>
              <a:t>Class 1</a:t>
            </a:r>
            <a:endParaRPr lang="en-CA" sz="1800" dirty="0">
              <a:solidFill>
                <a:srgbClr val="FFFFFF"/>
              </a:solidFill>
            </a:endParaRPr>
          </a:p>
        </p:txBody>
      </p:sp>
      <p:sp>
        <p:nvSpPr>
          <p:cNvPr id="15" name="Rectangle 14" descr="X1">
            <a:extLst>
              <a:ext uri="{FF2B5EF4-FFF2-40B4-BE49-F238E27FC236}">
                <a16:creationId xmlns:a16="http://schemas.microsoft.com/office/drawing/2014/main" id="{CDACFD67-3CF1-8D93-2FE2-DB520CCE8696}"/>
              </a:ext>
            </a:extLst>
          </p:cNvPr>
          <p:cNvSpPr/>
          <p:nvPr/>
        </p:nvSpPr>
        <p:spPr bwMode="auto">
          <a:xfrm>
            <a:off x="387066" y="4699591"/>
            <a:ext cx="2847908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X1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 descr="X1">
            <a:extLst>
              <a:ext uri="{FF2B5EF4-FFF2-40B4-BE49-F238E27FC236}">
                <a16:creationId xmlns:a16="http://schemas.microsoft.com/office/drawing/2014/main" id="{DA576723-CC1C-2C2B-588F-79615F99DF0A}"/>
              </a:ext>
            </a:extLst>
          </p:cNvPr>
          <p:cNvSpPr/>
          <p:nvPr/>
        </p:nvSpPr>
        <p:spPr bwMode="auto">
          <a:xfrm>
            <a:off x="3881691" y="4775305"/>
            <a:ext cx="3194276" cy="2924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X1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 descr="X1">
            <a:extLst>
              <a:ext uri="{FF2B5EF4-FFF2-40B4-BE49-F238E27FC236}">
                <a16:creationId xmlns:a16="http://schemas.microsoft.com/office/drawing/2014/main" id="{B4B7BE94-0810-2D05-47D9-CA9CC42CA632}"/>
              </a:ext>
            </a:extLst>
          </p:cNvPr>
          <p:cNvSpPr/>
          <p:nvPr/>
        </p:nvSpPr>
        <p:spPr bwMode="auto">
          <a:xfrm>
            <a:off x="3330414" y="2889963"/>
            <a:ext cx="502623" cy="180962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X2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 descr="X1">
            <a:extLst>
              <a:ext uri="{FF2B5EF4-FFF2-40B4-BE49-F238E27FC236}">
                <a16:creationId xmlns:a16="http://schemas.microsoft.com/office/drawing/2014/main" id="{A1EA5001-3C56-4DDE-0783-3EB24F0C77F3}"/>
              </a:ext>
            </a:extLst>
          </p:cNvPr>
          <p:cNvSpPr/>
          <p:nvPr/>
        </p:nvSpPr>
        <p:spPr bwMode="auto">
          <a:xfrm>
            <a:off x="-73702" y="2822066"/>
            <a:ext cx="502623" cy="180962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X2</a:t>
            </a:r>
            <a:endParaRPr kumimoji="0" lang="en-CA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22907"/>
      </p:ext>
    </p:extLst>
  </p:cSld>
  <p:clrMapOvr>
    <a:masterClrMapping/>
  </p:clrMapOvr>
</p:sld>
</file>

<file path=ppt/theme/theme1.xml><?xml version="1.0" encoding="utf-8"?>
<a:theme xmlns:a="http://schemas.openxmlformats.org/drawingml/2006/main" name="ThèmeUdeS">
  <a:themeElements>
    <a:clrScheme name="ThemeUdeS_2021">
      <a:dk1>
        <a:srgbClr val="000000"/>
      </a:dk1>
      <a:lt1>
        <a:srgbClr val="00A955"/>
      </a:lt1>
      <a:dk2>
        <a:srgbClr val="48695C"/>
      </a:dk2>
      <a:lt2>
        <a:srgbClr val="447C59"/>
      </a:lt2>
      <a:accent1>
        <a:srgbClr val="3C8F58"/>
      </a:accent1>
      <a:accent2>
        <a:srgbClr val="59AD55"/>
      </a:accent2>
      <a:accent3>
        <a:srgbClr val="79B551"/>
      </a:accent3>
      <a:accent4>
        <a:srgbClr val="95C14E"/>
      </a:accent4>
      <a:accent5>
        <a:srgbClr val="717868"/>
      </a:accent5>
      <a:accent6>
        <a:srgbClr val="E5A938"/>
      </a:accent6>
      <a:hlink>
        <a:srgbClr val="1D1D1D"/>
      </a:hlink>
      <a:folHlink>
        <a:srgbClr val="9DAF8A"/>
      </a:folHlink>
    </a:clrScheme>
    <a:fontScheme name="pal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̀meUdeS" id="{21D65A03-64AD-0F4D-A473-D500D424A07F}" vid="{E3B1D666-46DF-864A-9622-C0FA368154B9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573038A325C49AF455EF8C10A641F" ma:contentTypeVersion="16" ma:contentTypeDescription="Crée un document." ma:contentTypeScope="" ma:versionID="1fea9a4f869b53428a5de9125207580e">
  <xsd:schema xmlns:xsd="http://www.w3.org/2001/XMLSchema" xmlns:xs="http://www.w3.org/2001/XMLSchema" xmlns:p="http://schemas.microsoft.com/office/2006/metadata/properties" xmlns:ns2="0377d92a-1a12-494a-b780-b56a53338d78" xmlns:ns3="e510556f-87f8-4e02-a9b4-99ddcddf9eb6" targetNamespace="http://schemas.microsoft.com/office/2006/metadata/properties" ma:root="true" ma:fieldsID="4b47588ae3bb67c4616e4778d96e369d" ns2:_="" ns3:_="">
    <xsd:import namespace="0377d92a-1a12-494a-b780-b56a53338d78"/>
    <xsd:import namespace="e510556f-87f8-4e02-a9b4-99ddcddf9e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7d92a-1a12-494a-b780-b56a53338d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0556f-87f8-4e02-a9b4-99ddcddf9eb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4cd8908-b21c-4ade-b69c-a0abcde8270f}" ma:internalName="TaxCatchAll" ma:showField="CatchAllData" ma:web="e510556f-87f8-4e02-a9b4-99ddcddf9e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7d92a-1a12-494a-b780-b56a53338d78">
      <Terms xmlns="http://schemas.microsoft.com/office/infopath/2007/PartnerControls"/>
    </lcf76f155ced4ddcb4097134ff3c332f>
    <TaxCatchAll xmlns="e510556f-87f8-4e02-a9b4-99ddcddf9eb6" xsi:nil="true"/>
  </documentManagement>
</p:properties>
</file>

<file path=customXml/itemProps1.xml><?xml version="1.0" encoding="utf-8"?>
<ds:datastoreItem xmlns:ds="http://schemas.openxmlformats.org/officeDocument/2006/customXml" ds:itemID="{036E2333-2413-46A8-914E-6850B6A2CF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90C92D-4235-4D2E-9C25-9891D0575B33}">
  <ds:schemaRefs>
    <ds:schemaRef ds:uri="0377d92a-1a12-494a-b780-b56a53338d78"/>
    <ds:schemaRef ds:uri="e510556f-87f8-4e02-a9b4-99ddcddf9e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3F2CF5-3642-4B6B-8781-BD617440CD78}">
  <ds:schemaRefs>
    <ds:schemaRef ds:uri="0377d92a-1a12-494a-b780-b56a53338d78"/>
    <ds:schemaRef ds:uri="e510556f-87f8-4e02-a9b4-99ddcddf9eb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730</Words>
  <Application>Microsoft Office PowerPoint</Application>
  <PresentationFormat>Affichage à l'écran (16:9)</PresentationFormat>
  <Paragraphs>267</Paragraphs>
  <Slides>17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17</vt:i4>
      </vt:variant>
    </vt:vector>
  </HeadingPairs>
  <TitlesOfParts>
    <vt:vector size="35" baseType="lpstr">
      <vt:lpstr>ＭＳ Ｐゴシック</vt:lpstr>
      <vt:lpstr>Aptos</vt:lpstr>
      <vt:lpstr>Aptos Display</vt:lpstr>
      <vt:lpstr>Aptos Narrow</vt:lpstr>
      <vt:lpstr>Arial</vt:lpstr>
      <vt:lpstr>Arial Narrow</vt:lpstr>
      <vt:lpstr>Calibri</vt:lpstr>
      <vt:lpstr>Calibri Light</vt:lpstr>
      <vt:lpstr>FiraGO</vt:lpstr>
      <vt:lpstr>FiraGO Light</vt:lpstr>
      <vt:lpstr>FiraGO Medium</vt:lpstr>
      <vt:lpstr>Lucida Grande</vt:lpstr>
      <vt:lpstr>Wingdings</vt:lpstr>
      <vt:lpstr>Wingdings 2</vt:lpstr>
      <vt:lpstr>ThèmeUdeS</vt:lpstr>
      <vt:lpstr>2_Conception personnalisée</vt:lpstr>
      <vt:lpstr>1_Conception personnalisée</vt:lpstr>
      <vt:lpstr>Conception personnalisée</vt:lpstr>
      <vt:lpstr>Improving Prediction Confidence in Healthcare: A Machine Learning Approach  Identifying and Addressing Uncertainty in Medical Predictions</vt:lpstr>
      <vt:lpstr>AI for healthcare</vt:lpstr>
      <vt:lpstr>Good metrics  =&gt;  Good model for everyone?</vt:lpstr>
      <vt:lpstr>Quick illustration</vt:lpstr>
      <vt:lpstr>Quick illustration</vt:lpstr>
      <vt:lpstr>Quick illustration</vt:lpstr>
      <vt:lpstr>Concept of profiles</vt:lpstr>
      <vt:lpstr>Importance of investigating performance per patient / profiles</vt:lpstr>
      <vt:lpstr>Predictive Performance Precision Analysis: 3PA</vt:lpstr>
      <vt:lpstr>3pa Method characteristics</vt:lpstr>
      <vt:lpstr>3pa Method Evaluation</vt:lpstr>
      <vt:lpstr>Results:  One Year mortality - CHUS</vt:lpstr>
      <vt:lpstr>Next steps</vt:lpstr>
      <vt:lpstr>Intended uses</vt:lpstr>
      <vt:lpstr>Intended uses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créatif : pour travailler autrement dans votre organisation</dc:title>
  <dc:creator>Utilisateur de Microsoft Office</dc:creator>
  <cp:lastModifiedBy>Olivier Lefebvre</cp:lastModifiedBy>
  <cp:revision>3</cp:revision>
  <cp:lastPrinted>2017-10-30T18:08:19Z</cp:lastPrinted>
  <dcterms:created xsi:type="dcterms:W3CDTF">2017-10-17T15:18:22Z</dcterms:created>
  <dcterms:modified xsi:type="dcterms:W3CDTF">2024-12-06T20:07:05Z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0x01010023D573038A325C49AF455EF8C10A641F</vt:lpwstr>
  </property>
</Properties>
</file>